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1"/>
  </p:notesMasterIdLst>
  <p:sldIdLst>
    <p:sldId id="256" r:id="rId3"/>
    <p:sldId id="289" r:id="rId4"/>
    <p:sldId id="284" r:id="rId5"/>
    <p:sldId id="285" r:id="rId6"/>
    <p:sldId id="283" r:id="rId7"/>
    <p:sldId id="258" r:id="rId8"/>
    <p:sldId id="259" r:id="rId9"/>
    <p:sldId id="260" r:id="rId10"/>
    <p:sldId id="261" r:id="rId11"/>
    <p:sldId id="262" r:id="rId12"/>
    <p:sldId id="286" r:id="rId13"/>
    <p:sldId id="263" r:id="rId14"/>
    <p:sldId id="264" r:id="rId15"/>
    <p:sldId id="287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88" r:id="rId26"/>
    <p:sldId id="269" r:id="rId27"/>
    <p:sldId id="282" r:id="rId28"/>
    <p:sldId id="265" r:id="rId29"/>
    <p:sldId id="270" r:id="rId30"/>
  </p:sldIdLst>
  <p:sldSz cx="9144000" cy="5143500" type="screen16x9"/>
  <p:notesSz cx="6858000" cy="9144000"/>
  <p:embeddedFontLst>
    <p:embeddedFont>
      <p:font typeface="Baloo Thambi 2" panose="020B0604020202020204" charset="0"/>
      <p:regular r:id="rId32"/>
      <p:bold r:id="rId33"/>
    </p:embeddedFont>
    <p:embeddedFont>
      <p:font typeface="Pompiere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E36E5A-E424-4F87-B236-7CEF64668229}">
  <a:tblStyle styleId="{4FE36E5A-E424-4F87-B236-7CEF646682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38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1:43.6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3:42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5 386 24561,'33'-3'0,"-71"-380"0,43 769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3:52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 24575,'1'0'0,"35"-3"0,-35 3 0,1-1 0,-1 1 0,1-1 0,-1 0 0,0 1 0,1-1 0,-1 0 0,0 0 0,0 0 0,0 0 0,1 0 0,-1 0 0,0 0 0,0 0 0,0 0 0,-1-1 0,1 1 0,0 0 0,0 0 0,-1-1 0,2-2 0,-1 3 0,1 0 0,0-1 0,-1 1 0,1 0 0,0 0 0,0 0 0,0 0 0,0 1 0,0-1 0,0 0 0,0 1 0,0-1 0,0 1 0,0 0 0,3 0 0,14-5 0,-8 2 0,0-1 0,0 2 0,1 0 0,-1 0 0,1 1 0,18 0 0,10-2 0,-34 0-1365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4:03.1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24575,'-1'5'0,"1"-1"0,1 0 0,-1 1 0,1-1 0,-1 0 0,3 7 0,-2-9 0,0-1 0,0 1 0,0 0 0,0 0 0,1-1 0,-1 1 0,0 0 0,1-1 0,-1 1 0,1-1 0,0 0 0,-1 1 0,1-1 0,0 0 0,2 1 0,-1 0 0,0 1 0,0 0 0,-1 1 0,1-1 0,0 0 0,-1 1 0,0-1 0,0 1 0,3 7 0,7 12 0,16 20 0,-24-38-136,0 0-1,0 0 1,0 0-1,0-1 1,1 0-1,0 0 1,0 0-1,0-1 0,8 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4:11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1:56.21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2 24575,'26'-1'0,"0"1"0,-1 2 0,1 0 0,0 2 0,-1 0 0,26 9 0,57 17 0,-103-28 0,0-1 0,-1 2 0,1-1 0,-1 0 0,0 1 0,1 0 0,-1 0 0,-1 0 0,1 0 0,0 1 0,-1 0 0,0 0 0,1 0 0,2 4 0,-2-3 0,2 0 0,-1 0 0,1-1 0,-1 0 0,1 0 0,0 0 0,0-1 0,1 0 0,-1 0 0,1-1 0,0 0 0,7 2 0,35 15 0,-16 0-1,-19-10-454,0-1 1,22 9-1,-24-13-6371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2:12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1922 657 24575,'-3'-1'0,"1"0"0,-1 0 0,0-1 0,1 1 0,0-1 0,-1 1 0,1-1 0,-4-3 0,-5-4 0,-27-13 0,1 1 0,1-2 0,-40-33 0,61 45 0,-1 1 0,-1 1 0,1 0 0,-1 2 0,0 0 0,-28-8 0,40 14 0,-33-11 0,19 6 0,1 1 0,1-2 0,-32-16 0,19 6 0,-1 1 0,0 2 0,-1 1 0,-66-18 0,46 21 0,-105-9 0,138 16 0,0 0 0,1-1 0,0-1 0,-33-14 0,32 11 0,0 1 0,0 2 0,-37-8 0,44 12 0,-5 0 0,1-1 0,0-1 0,-1 0 0,1-1 0,0-1 0,-25-11 0,30 11 0,0 1 0,0 0 0,-1 0 0,-21-3 0,-25-7 0,18 1 0,26 10 0,1-2 0,-1 1 0,1-2 0,-24-13 0,24 13 0,1 0 0,-1 1 0,0 1 0,0 0 0,-1 1 0,1 0 0,-24-1 0,32 3 0,-41-3 0,22 3 0,-28-6 0,46 5 0,-1 1 0,1-1 0,0 0 0,0 0 0,0-1 0,0 0 0,0 0 0,1 0 0,-7-6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2:47.0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3710 1124 24575,'-33'0'0,"-1"-2"0,-36-6 0,-101-21 0,156 25 0,1-1 0,0-1 0,0 0 0,-21-12 0,-27-25 0,52 37 0,1 0 0,0-1 0,1 0 0,-12-12 0,-20-17 0,-4 7 0,19 12 0,-43-37 0,60 47 0,-1 1 0,1 0 0,-1 0 0,0 1 0,-1 1 0,-9-5 0,9 5 0,0 0 0,0-2 0,0 1 0,1-1 0,-11-8 0,15 10 0,0 0 0,0 0 0,0 1 0,0 0 0,-1 0 0,1 0 0,-1 1 0,0 0 0,0 0 0,-10-2 0,-1 2 0,0 0 0,-25 2 0,-24-3 0,55 1 0,0-1 0,0 0 0,0-1 0,-11-5 0,-13-6 0,19 10 0,-1-1 0,1 0 0,-1-2 0,2 0 0,-21-13 0,30 14 0,9 6 0,13 11 0,-3 4 0,1 0 0,0-1 0,1-1 0,24 17 0,-37-27 0,1-1 0,-1 1 0,0 0 0,1 0 0,-1 0 0,0 1 0,-1-1 0,1 0 0,0 1 0,-1-1 0,1 1 0,-1 0 0,0-1 0,0 1 0,0 0 0,0 0 0,0 0 0,0 0 0,-1 0 0,0 0 0,0 0 0,1 0 0,-2 0 0,1-1 0,0 1 0,-1 0 0,1 0 0,-1 0 0,0 0 0,-1 3 0,-2 6 0,-1-1 0,0 1 0,-1-1 0,0-1 0,0 1 0,-9 9 0,12-17 0,0 0 0,0 0 0,-1 0 0,1 0 0,-1 0 0,0-1 0,0 0 0,0 0 0,0 0 0,0 0 0,0-1 0,0 1 0,-1-1 0,1 0 0,0-1 0,-9 1 0,-6 0 0,1-1 0,-32-4 0,43 3 0,0 0 0,-1 0 0,1-1 0,0 0 0,0-1 0,0 0 0,0 0 0,1 0 0,-1-1 0,1 0 0,-7-6 0,-2-3 0,1 0 0,-23-29 0,19 19 0,8 14 0,1 0 0,-1 0 0,-18-12 0,-2-2 0,30 23 0,-1 0 0,1 0 0,0 0 0,0 0 0,0 0 0,0 0 0,-1 0 0,1 0 0,0 0 0,0 0 0,0 0 0,-1 0 0,1-1 0,0 1 0,0 0 0,0 0 0,0 0 0,0 0 0,-1 0 0,1 0 0,0-1 0,0 1 0,0 0 0,0 0 0,0 0 0,0 0 0,0 0 0,0-1 0,-1 1 0,1 0 0,0 0 0,0 0 0,0-1 0,0 1 0,0 0 0,0 0 0,0 0 0,0 0 0,0-1 0,0 1 0,0 0 0,0 0 0,0 0 0,0-1 0,0 1 0,1 0 0,-1 0 0,0 0 0,0 0 0,0-1 0,0 1 0,0 0 0,0 0 0,1 0 0,13 1 0,19 8 0,17 14 0,-40-18 0,1 0 0,-1 0 0,1-1 0,-1-1 0,1 1 0,18 2 0,9-4 0,-30-2 0,0 0 0,1 1 0,-1 0 0,0 0 0,0 1 0,0 0 0,0 0 0,0 1 0,0 0 0,-1 0 0,9 5 0,-8-2 0,1-1 0,-1 0 0,1 0 0,-1-1 0,1 0 0,1 0 0,-1-1 0,0-1 0,1 1 0,-1-2 0,20 2 0,-13-2 0,1 1 0,-1 1 0,17 4 0,-80-6 0,14 0 0,-1-1 0,1-1 0,-1-2 0,-44-9 0,68 8 0,0 0 0,1 0 0,0 0 0,0-1 0,-9-7 0,-11-6 0,13 9 0,0-2 0,-27-23 0,1 0 0,30 24 0,1 0 0,0-1 0,-12-14 0,-8-10 0,26 32 0,1-1 0,-1 1 0,1 0 0,-1 1 0,0-1 0,0 1 0,-10-3 0,9 3 0,0 0 0,1-1 0,-1 1 0,1-1 0,0 0 0,-9-7 0,2-1 0,-19-24 0,23 24 0,0 1 0,-1 1 0,-17-15 0,15 16 0,1 0 0,-1 1 0,-1 0 0,0 1 0,0 0 0,0 1 0,-17-5 0,-223-55 0,218 57 0,23 6 0,0-1 0,1 0 0,-18-7 0,-12-7 0,0 1 0,-75-19 0,101 33 0,-1 0 0,1 1 0,-24 0 0,24 1 0,-1 0 0,0-1 0,-23-4 0,23 2 0,1 1 0,-18-1 0,-18-2 0,44 4 0,-1-1 0,0-1 0,1 1 0,-7-5 0,7 4 0,-1 0 0,1 1 0,-1-1 0,-8-1 0,-65-3 0,54 6 0,-32-5 0,-4-2 0,42 6 0,0 0 0,-34-10 0,28 3 0,0 2 0,0 0 0,-1 2 0,0 1 0,-38-1 0,50 5 0,0 0 0,0-1 0,0-1 0,0 0 0,0-1 0,1-1 0,-20-7 0,17 6 0,0 0 0,-29-4 0,22 5 0,-2 0 0,21 4 0,0 0 0,-1-1 0,1 0 0,0 0 0,0-1 0,-1 1 0,1-1 0,0 0 0,1-1 0,-1 1 0,0-1 0,1 0 0,-5-3 0,5 3-195,1 0 0,-1 0 0,0 0 0,0 0 0,0 1 0,-9-4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2:15.9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2:16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3:10.2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24575,'2'0'0,"0"1"0,-1 0 0,1-1 0,0 1 0,-1 0 0,1 0 0,-1 0 0,1 0 0,-1 0 0,1 0 0,-1 0 0,1 1 0,-1-1 0,0 1 0,0-1 0,0 1 0,0-1 0,0 1 0,0-1 0,1 3 0,-1-2 0,0 0 0,0 0 0,0 0 0,1 0 0,-1 0 0,1 0 0,0 0 0,0-1 0,-1 1 0,5 2 0,-3-2 0,0-1 0,0 1 0,0 0 0,0 0 0,0 1 0,-1-1 0,1 0 0,-1 1 0,0 0 0,1-1 0,-1 1 0,0 0 0,1 4 0,-1-4 0,0 1 0,0-1 0,1 0 0,-1 0 0,1 0 0,-1 0 0,1 0 0,0 0 0,0-1 0,0 1 0,6 2 0,11 9 0,-19-13 0,1 1 0,0 0 0,0 0 0,0-1 0,0 1 0,0-1 0,1 0 0,-1 1 0,0-1 0,1 0 0,-1 0 0,0-1 0,1 1 0,-1 0 0,1-1 0,0 0 0,-1 1 0,1-1 0,2 0 0,-4 0 0,0-1 0,-1 1 0,1 0 0,-1 0 0,1 0 0,-1 0 0,1-1 0,0 1 0,-1 0 0,1-1 0,-1 1 0,1 0 0,-1-1 0,1 1 0,-1 0 0,0-1 0,1 1 0,-1-1 0,0 1 0,1-1 0,-1 1 0,0-1 0,1 1 0,-1-1 0,0 0 0,0 1 0,0-1 0,1 1 0,-1-1 0,0 0 0,0 1 0,0-1 0,0 1 0,0-1 0,0 0 0,0 1 0,0-1 0,0 1 0,-1-1 0,1 0 0,0 1 0,0-1 0,0 1 0,-1-1 0,1 1 0,0-1 0,-1 1 0,1-1 0,0 1 0,-1-1 0,1 1 0,-2-1 0,1-1 0,-1 0 0,0 0 0,0 0 0,0 0 0,0 1 0,-1-1 0,1 1 0,0 0 0,-1 0 0,-3-2 0,33 5 0,-24-2 0,0 0 0,-1-1 0,1 1 0,0 1 0,0-1 0,0 0 0,0 1 0,-1-1 0,1 1 0,0 0 0,0 0 0,-1 0 0,1 0 0,-1 0 0,1 1 0,-1-1 0,1 1 0,-1 0 0,0-1 0,0 1 0,0 0 0,0 1 0,0-1 0,2 4 0,-1-4 0,-1 1 0,0-1 0,0 0 0,1 0 0,0 0 0,-1 0 0,1 0 0,0 0 0,0-1 0,0 1 0,0-1 0,0 0 0,0 0 0,0 0 0,1 0 0,5 0 0,26 11 0,14 8 0,-42-19 0,-1 1 0,0 0 0,1 1 0,-1-1 0,0 1 0,-1 0 0,1 1 0,0-1 0,-1 1 0,0 0 0,0 1 0,0-1 0,6 9 0,-9-11 0,0 0 0,0 1 0,1-1 0,-1 0 0,0 0 0,1-1 0,-1 1 0,1 0 0,0-1 0,-1 1 0,1-1 0,5 1 0,41 10 0,-14-4 0,-27-6 0,0 0 0,-1 1 0,0 1 0,1-1 0,-1 1 0,6 5 0,-4-4 0,1-1 0,-1 1 0,1-2 0,0 1 0,19 3 0,-2 0 0,-15-4 0,-1-1 0,1-1 0,-1 0 0,19-1 0,27 3 0,50 9 0,-86-10 0,-17-2 0,0 1 0,0-1 0,-1 1 0,1 0 0,-1 1 0,1-1 0,-1 1 0,1-1 0,-1 1 0,0 0 0,0 0 0,4 3 0,1 2 0,-4-6 0,-1 1 0,0-1 0,1 1 0,-1-1 0,0 0 0,1 0 0,-1-1 0,1 1 0,0-1 0,4 1 0,43-3 0,-21 0 0,-10 3 0,-14-1 0,0 0 0,0 1 0,0-2 0,0 1 0,10-3 0,-14 3 0,0-1 0,-1 0 0,1 1 0,-1-1 0,0 0 0,1 0 0,-1 0 0,0 0 0,1 0 0,-1 0 0,0 0 0,0 0 0,0-1 0,0 1 0,0 0 0,0-1 0,0 1 0,0-1 0,-1 1 0,1-1 0,0 1 0,-1-1 0,0 1 0,1-1 0,-1-2 0,1 2 14,-1 0 1,1 0-1,-1 0 0,1 0 0,0 0 1,0 0-1,0 0 0,0 0 0,0 1 0,0-1 1,1 0-1,-1 1 0,1-1 0,-1 1 1,1-1-1,-1 1 0,1 0 0,0-1 0,0 1 1,-1 0-1,1 0 0,0 0 0,3 0 1,1-1-259,0 0 0,0 1 0,1 0 0,-1 0 1,1 1-1,7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3:27.2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24575,'71'5'0,"145"-1"0,-206-3-341,0-1 0,1 2-1,12 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02:13:29.1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 0 24575,'-1'0'0,"-1"0"0,0 0 0,-1 1 0,0 0 0,1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SLIDES_API12877413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SLIDES_API12877413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49f28689f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549f28689f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25D4ABD7-6F40-0A10-07C2-3D3F21CE9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SLIDES_API1287741313_85:notes">
            <a:extLst>
              <a:ext uri="{FF2B5EF4-FFF2-40B4-BE49-F238E27FC236}">
                <a16:creationId xmlns:a16="http://schemas.microsoft.com/office/drawing/2014/main" id="{13BF32ED-CC82-80EF-4A97-6D58E0703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SLIDES_API1287741313_85:notes">
            <a:extLst>
              <a:ext uri="{FF2B5EF4-FFF2-40B4-BE49-F238E27FC236}">
                <a16:creationId xmlns:a16="http://schemas.microsoft.com/office/drawing/2014/main" id="{DBEB6B51-BD44-8DAC-6F7A-B720379A1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890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SLIDES_API1287741313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SLIDES_API1287741313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SLIDES_API1287741313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SLIDES_API1287741313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549f28689f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6579F9E8-5B49-1C30-121F-A4462C0A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>
            <a:extLst>
              <a:ext uri="{FF2B5EF4-FFF2-40B4-BE49-F238E27FC236}">
                <a16:creationId xmlns:a16="http://schemas.microsoft.com/office/drawing/2014/main" id="{AC7DC38E-3EA0-732B-32D4-F2E49613F6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3549f28689f_1_112:notes">
            <a:extLst>
              <a:ext uri="{FF2B5EF4-FFF2-40B4-BE49-F238E27FC236}">
                <a16:creationId xmlns:a16="http://schemas.microsoft.com/office/drawing/2014/main" id="{3008A077-D53C-B43A-FE8A-DD6BF00F12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454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5C5BE869-D161-3E13-F90C-B877944C7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>
            <a:extLst>
              <a:ext uri="{FF2B5EF4-FFF2-40B4-BE49-F238E27FC236}">
                <a16:creationId xmlns:a16="http://schemas.microsoft.com/office/drawing/2014/main" id="{E9325066-636D-056F-7BDB-510DF805C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3549f28689f_1_112:notes">
            <a:extLst>
              <a:ext uri="{FF2B5EF4-FFF2-40B4-BE49-F238E27FC236}">
                <a16:creationId xmlns:a16="http://schemas.microsoft.com/office/drawing/2014/main" id="{D2D43E30-A481-358F-3D54-C9BE73827D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425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5543B729-BA57-16F8-5E86-94D35DBC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>
            <a:extLst>
              <a:ext uri="{FF2B5EF4-FFF2-40B4-BE49-F238E27FC236}">
                <a16:creationId xmlns:a16="http://schemas.microsoft.com/office/drawing/2014/main" id="{13523D1C-3965-8D9A-901A-DB472D0B5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3549f28689f_1_112:notes">
            <a:extLst>
              <a:ext uri="{FF2B5EF4-FFF2-40B4-BE49-F238E27FC236}">
                <a16:creationId xmlns:a16="http://schemas.microsoft.com/office/drawing/2014/main" id="{D0DC721A-8810-B6BC-CE0F-E1E0F7461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026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AFAF0710-1DDD-68CC-93C1-34443CD6A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>
            <a:extLst>
              <a:ext uri="{FF2B5EF4-FFF2-40B4-BE49-F238E27FC236}">
                <a16:creationId xmlns:a16="http://schemas.microsoft.com/office/drawing/2014/main" id="{09704A5E-B772-403F-877B-A734E24204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3549f28689f_1_112:notes">
            <a:extLst>
              <a:ext uri="{FF2B5EF4-FFF2-40B4-BE49-F238E27FC236}">
                <a16:creationId xmlns:a16="http://schemas.microsoft.com/office/drawing/2014/main" id="{AB4FFFCB-E1F2-7CB3-70C4-DE654C54BB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64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79081789-F419-1B01-FE84-168EA13D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>
            <a:extLst>
              <a:ext uri="{FF2B5EF4-FFF2-40B4-BE49-F238E27FC236}">
                <a16:creationId xmlns:a16="http://schemas.microsoft.com/office/drawing/2014/main" id="{FBE3071E-3CEA-3B5A-AA5D-874DD0AB3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3549f28689f_1_112:notes">
            <a:extLst>
              <a:ext uri="{FF2B5EF4-FFF2-40B4-BE49-F238E27FC236}">
                <a16:creationId xmlns:a16="http://schemas.microsoft.com/office/drawing/2014/main" id="{92F5773E-BED5-05B9-B361-5FF24B958E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75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63F897EA-7267-2877-B4A4-75A247CE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SLIDES_API1287741313_85:notes">
            <a:extLst>
              <a:ext uri="{FF2B5EF4-FFF2-40B4-BE49-F238E27FC236}">
                <a16:creationId xmlns:a16="http://schemas.microsoft.com/office/drawing/2014/main" id="{EEFC03F4-9F32-06E3-6491-BA347540EC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SLIDES_API1287741313_85:notes">
            <a:extLst>
              <a:ext uri="{FF2B5EF4-FFF2-40B4-BE49-F238E27FC236}">
                <a16:creationId xmlns:a16="http://schemas.microsoft.com/office/drawing/2014/main" id="{3B306024-20B3-73F9-B6EE-9224513583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9511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EDA56F52-AA67-9F5B-E74C-4EB8334E9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>
            <a:extLst>
              <a:ext uri="{FF2B5EF4-FFF2-40B4-BE49-F238E27FC236}">
                <a16:creationId xmlns:a16="http://schemas.microsoft.com/office/drawing/2014/main" id="{65EAE94D-1D4F-E31D-21B4-C04A4CA34C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3549f28689f_1_112:notes">
            <a:extLst>
              <a:ext uri="{FF2B5EF4-FFF2-40B4-BE49-F238E27FC236}">
                <a16:creationId xmlns:a16="http://schemas.microsoft.com/office/drawing/2014/main" id="{DE2EE270-9F7E-4700-70E6-80874FFC02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842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BEB352BE-8FD6-0E79-D49E-6D40F6AC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>
            <a:extLst>
              <a:ext uri="{FF2B5EF4-FFF2-40B4-BE49-F238E27FC236}">
                <a16:creationId xmlns:a16="http://schemas.microsoft.com/office/drawing/2014/main" id="{D44653E8-369C-672F-596A-EFD43A7934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3549f28689f_1_112:notes">
            <a:extLst>
              <a:ext uri="{FF2B5EF4-FFF2-40B4-BE49-F238E27FC236}">
                <a16:creationId xmlns:a16="http://schemas.microsoft.com/office/drawing/2014/main" id="{E9A800BD-DBF0-CB3D-9D95-6A1B7B040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318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B40EC43D-EB44-62E8-A789-974ED0DD9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>
            <a:extLst>
              <a:ext uri="{FF2B5EF4-FFF2-40B4-BE49-F238E27FC236}">
                <a16:creationId xmlns:a16="http://schemas.microsoft.com/office/drawing/2014/main" id="{1BAADE14-F319-9F83-BEE6-4C735F70F8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3549f28689f_1_112:notes">
            <a:extLst>
              <a:ext uri="{FF2B5EF4-FFF2-40B4-BE49-F238E27FC236}">
                <a16:creationId xmlns:a16="http://schemas.microsoft.com/office/drawing/2014/main" id="{4CB6269B-6BBA-9BEE-ACC0-E5B26FF0A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748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3F60BC0F-0A35-B8B8-2EF0-ADF6DB8A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>
            <a:extLst>
              <a:ext uri="{FF2B5EF4-FFF2-40B4-BE49-F238E27FC236}">
                <a16:creationId xmlns:a16="http://schemas.microsoft.com/office/drawing/2014/main" id="{54BF7621-70F2-3A14-9A57-A3807354C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3549f28689f_1_112:notes">
            <a:extLst>
              <a:ext uri="{FF2B5EF4-FFF2-40B4-BE49-F238E27FC236}">
                <a16:creationId xmlns:a16="http://schemas.microsoft.com/office/drawing/2014/main" id="{38B04070-6E76-1374-BE62-75F5677C0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0352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846D520F-77FB-2AAD-CC51-DB21829E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>
            <a:extLst>
              <a:ext uri="{FF2B5EF4-FFF2-40B4-BE49-F238E27FC236}">
                <a16:creationId xmlns:a16="http://schemas.microsoft.com/office/drawing/2014/main" id="{2A1B8EDE-6CC3-FE32-F83B-FD49E924A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3549f28689f_1_112:notes">
            <a:extLst>
              <a:ext uri="{FF2B5EF4-FFF2-40B4-BE49-F238E27FC236}">
                <a16:creationId xmlns:a16="http://schemas.microsoft.com/office/drawing/2014/main" id="{0C355C39-21B7-1D29-357D-92CDDEF10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3691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SLIDES_API1287741313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SLIDES_API1287741313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84768EF5-49A2-91CA-2B76-FE7EEDEB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49f28689f_1_151:notes">
            <a:extLst>
              <a:ext uri="{FF2B5EF4-FFF2-40B4-BE49-F238E27FC236}">
                <a16:creationId xmlns:a16="http://schemas.microsoft.com/office/drawing/2014/main" id="{A0CE095E-061D-DED7-F2CB-26B1A81D8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3549f28689f_1_151:notes">
            <a:extLst>
              <a:ext uri="{FF2B5EF4-FFF2-40B4-BE49-F238E27FC236}">
                <a16:creationId xmlns:a16="http://schemas.microsoft.com/office/drawing/2014/main" id="{8952DF35-47F5-222D-0080-6FFED4C111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956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f28689f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549f28689f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SLIDES_API1287741313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SLIDES_API1287741313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A3EE15CF-318D-A90D-0EF1-CBAF26F8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SLIDES_API1287741313_85:notes">
            <a:extLst>
              <a:ext uri="{FF2B5EF4-FFF2-40B4-BE49-F238E27FC236}">
                <a16:creationId xmlns:a16="http://schemas.microsoft.com/office/drawing/2014/main" id="{0506ABDC-EC74-77AE-6D57-CA4E573F01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SLIDES_API1287741313_85:notes">
            <a:extLst>
              <a:ext uri="{FF2B5EF4-FFF2-40B4-BE49-F238E27FC236}">
                <a16:creationId xmlns:a16="http://schemas.microsoft.com/office/drawing/2014/main" id="{F41FCDDF-A998-2CAA-1263-6CA4EA0A3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890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483BAC46-91FF-0174-4B04-B562FF586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SLIDES_API1287741313_85:notes">
            <a:extLst>
              <a:ext uri="{FF2B5EF4-FFF2-40B4-BE49-F238E27FC236}">
                <a16:creationId xmlns:a16="http://schemas.microsoft.com/office/drawing/2014/main" id="{4D15BBA3-CCFF-2C4E-2193-CEB60E4FC1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SLIDES_API1287741313_85:notes">
            <a:extLst>
              <a:ext uri="{FF2B5EF4-FFF2-40B4-BE49-F238E27FC236}">
                <a16:creationId xmlns:a16="http://schemas.microsoft.com/office/drawing/2014/main" id="{6C4CFC4F-A0F7-1022-8EBD-0E568B0E14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927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4B23A4B5-1A01-51CF-1691-A8E9E61A2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SLIDES_API1287741313_85:notes">
            <a:extLst>
              <a:ext uri="{FF2B5EF4-FFF2-40B4-BE49-F238E27FC236}">
                <a16:creationId xmlns:a16="http://schemas.microsoft.com/office/drawing/2014/main" id="{D3C2D1A4-D2B3-4A57-4268-7884F017F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SLIDES_API1287741313_85:notes">
            <a:extLst>
              <a:ext uri="{FF2B5EF4-FFF2-40B4-BE49-F238E27FC236}">
                <a16:creationId xmlns:a16="http://schemas.microsoft.com/office/drawing/2014/main" id="{FC7EE660-8452-3B55-63A0-1FDD5B74C2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938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49f28689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549f28689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49f28689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549f28689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49f28689f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549f28689f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49f28689f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3549f28689f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8.png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" Type="http://schemas.openxmlformats.org/officeDocument/2006/relationships/image" Target="../media/image23.png"/><Relationship Id="rId21" Type="http://schemas.openxmlformats.org/officeDocument/2006/relationships/customXml" Target="../ink/ink10.xml"/><Relationship Id="rId7" Type="http://schemas.openxmlformats.org/officeDocument/2006/relationships/image" Target="../media/image25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27.png"/><Relationship Id="rId24" Type="http://schemas.openxmlformats.org/officeDocument/2006/relationships/image" Target="../media/image33.png"/><Relationship Id="rId5" Type="http://schemas.openxmlformats.org/officeDocument/2006/relationships/image" Target="../media/image24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5.png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customXml" Target="../ink/ink1.xml"/><Relationship Id="rId9" Type="http://schemas.openxmlformats.org/officeDocument/2006/relationships/image" Target="../media/image26.png"/><Relationship Id="rId14" Type="http://schemas.openxmlformats.org/officeDocument/2006/relationships/customXml" Target="../ink/ink6.xml"/><Relationship Id="rId22" Type="http://schemas.openxmlformats.org/officeDocument/2006/relationships/image" Target="../media/image32.png"/><Relationship Id="rId27" Type="http://schemas.openxmlformats.org/officeDocument/2006/relationships/customXml" Target="../ink/ink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10800000" flipH="1">
            <a:off x="4611615" y="4447610"/>
            <a:ext cx="5776136" cy="798157"/>
          </a:xfrm>
          <a:custGeom>
            <a:avLst/>
            <a:gdLst/>
            <a:ahLst/>
            <a:cxnLst/>
            <a:rect l="l" t="t" r="r" b="b"/>
            <a:pathLst>
              <a:path w="11552272" h="1596314" extrusionOk="0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0" name="Google Shape;130;p25"/>
          <p:cNvSpPr/>
          <p:nvPr/>
        </p:nvSpPr>
        <p:spPr>
          <a:xfrm flipH="1">
            <a:off x="-1324843" y="-74770"/>
            <a:ext cx="5773207" cy="797752"/>
          </a:xfrm>
          <a:custGeom>
            <a:avLst/>
            <a:gdLst/>
            <a:ahLst/>
            <a:cxnLst/>
            <a:rect l="l" t="t" r="r" b="b"/>
            <a:pathLst>
              <a:path w="11546413" h="1595504" extrusionOk="0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1" name="Google Shape;131;p25"/>
          <p:cNvSpPr/>
          <p:nvPr/>
        </p:nvSpPr>
        <p:spPr>
          <a:xfrm rot="-867146">
            <a:off x="1333500" y="856110"/>
            <a:ext cx="870405" cy="792859"/>
          </a:xfrm>
          <a:custGeom>
            <a:avLst/>
            <a:gdLst/>
            <a:ahLst/>
            <a:cxnLst/>
            <a:rect l="l" t="t" r="r" b="b"/>
            <a:pathLst>
              <a:path w="1737858" h="1583030" extrusionOk="0">
                <a:moveTo>
                  <a:pt x="0" y="0"/>
                </a:moveTo>
                <a:lnTo>
                  <a:pt x="1737858" y="0"/>
                </a:lnTo>
                <a:lnTo>
                  <a:pt x="1737858" y="1583031"/>
                </a:lnTo>
                <a:lnTo>
                  <a:pt x="0" y="158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2" name="Google Shape;132;p25"/>
          <p:cNvSpPr/>
          <p:nvPr/>
        </p:nvSpPr>
        <p:spPr>
          <a:xfrm>
            <a:off x="360820" y="1650844"/>
            <a:ext cx="1856569" cy="2124220"/>
          </a:xfrm>
          <a:custGeom>
            <a:avLst/>
            <a:gdLst/>
            <a:ahLst/>
            <a:cxnLst/>
            <a:rect l="l" t="t" r="r" b="b"/>
            <a:pathLst>
              <a:path w="3713137" h="4248440" extrusionOk="0">
                <a:moveTo>
                  <a:pt x="0" y="0"/>
                </a:moveTo>
                <a:lnTo>
                  <a:pt x="3713137" y="0"/>
                </a:lnTo>
                <a:lnTo>
                  <a:pt x="3713137" y="4248440"/>
                </a:lnTo>
                <a:lnTo>
                  <a:pt x="0" y="4248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3" name="Google Shape;133;p25"/>
          <p:cNvSpPr/>
          <p:nvPr/>
        </p:nvSpPr>
        <p:spPr>
          <a:xfrm rot="-1394170">
            <a:off x="7641775" y="1420338"/>
            <a:ext cx="860774" cy="1234084"/>
          </a:xfrm>
          <a:custGeom>
            <a:avLst/>
            <a:gdLst/>
            <a:ahLst/>
            <a:cxnLst/>
            <a:rect l="l" t="t" r="r" b="b"/>
            <a:pathLst>
              <a:path w="1719464" h="2465181" extrusionOk="0">
                <a:moveTo>
                  <a:pt x="0" y="0"/>
                </a:moveTo>
                <a:lnTo>
                  <a:pt x="1719464" y="0"/>
                </a:lnTo>
                <a:lnTo>
                  <a:pt x="1719464" y="2465180"/>
                </a:lnTo>
                <a:lnTo>
                  <a:pt x="0" y="2465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8433">
            <a:off x="6451901" y="-206977"/>
            <a:ext cx="1954572" cy="199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2185483" y="1197408"/>
            <a:ext cx="5314200" cy="237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 Lên lịch hẹn &amp; Gợi ý địa điểm cho nhóm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511775">
            <a:off x="6272375" y="960900"/>
            <a:ext cx="358625" cy="5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E46D19E-5BE0-E091-DB38-573FFCB83113}"/>
              </a:ext>
            </a:extLst>
          </p:cNvPr>
          <p:cNvSpPr txBox="1"/>
          <p:nvPr/>
        </p:nvSpPr>
        <p:spPr>
          <a:xfrm>
            <a:off x="2217389" y="3843739"/>
            <a:ext cx="3563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/>
              <a:t>Giảng</a:t>
            </a:r>
            <a:r>
              <a:rPr lang="en-US" sz="1100" b="1" dirty="0"/>
              <a:t> </a:t>
            </a:r>
            <a:r>
              <a:rPr lang="en-US" sz="1100" b="1" dirty="0" err="1"/>
              <a:t>viên</a:t>
            </a:r>
            <a:r>
              <a:rPr lang="en-US" sz="1100" b="1" dirty="0"/>
              <a:t> </a:t>
            </a:r>
            <a:r>
              <a:rPr lang="en-US" sz="1100" b="1" dirty="0" err="1"/>
              <a:t>hướng</a:t>
            </a:r>
            <a:r>
              <a:rPr lang="en-US" sz="1100" b="1" dirty="0"/>
              <a:t> </a:t>
            </a:r>
            <a:r>
              <a:rPr lang="en-US" sz="1100" b="1" dirty="0" err="1"/>
              <a:t>dẫn</a:t>
            </a:r>
            <a:r>
              <a:rPr lang="en-US" sz="1100" b="1" dirty="0"/>
              <a:t>: </a:t>
            </a:r>
            <a:r>
              <a:rPr lang="en-US" sz="1100" b="1" dirty="0" err="1"/>
              <a:t>Đỗ</a:t>
            </a:r>
            <a:r>
              <a:rPr lang="en-US" sz="1100" b="1" dirty="0"/>
              <a:t> Văn Tiến</a:t>
            </a:r>
          </a:p>
          <a:p>
            <a:r>
              <a:rPr lang="en-US" sz="1100" b="1" dirty="0"/>
              <a:t>Thành </a:t>
            </a:r>
            <a:r>
              <a:rPr lang="en-US" sz="1100" b="1" dirty="0" err="1"/>
              <a:t>viên</a:t>
            </a:r>
            <a:r>
              <a:rPr lang="en-US" sz="1100" b="1" dirty="0"/>
              <a:t> </a:t>
            </a:r>
            <a:r>
              <a:rPr lang="en-US" sz="1100" b="1" dirty="0" err="1"/>
              <a:t>nhóm</a:t>
            </a:r>
            <a:r>
              <a:rPr lang="en-US" sz="1100" b="1" dirty="0"/>
              <a:t> 6:</a:t>
            </a:r>
          </a:p>
          <a:p>
            <a:pPr marL="342900" indent="-342900">
              <a:buAutoNum type="arabicPeriod"/>
            </a:pPr>
            <a:r>
              <a:rPr lang="en-US" sz="1100" b="1" dirty="0"/>
              <a:t>Nguyễn Việt Hùng – </a:t>
            </a:r>
            <a:r>
              <a:rPr lang="en-US" sz="1100" b="1" dirty="0" err="1"/>
              <a:t>nhóm</a:t>
            </a:r>
            <a:r>
              <a:rPr lang="en-US" sz="1100" b="1" dirty="0"/>
              <a:t> </a:t>
            </a:r>
            <a:r>
              <a:rPr lang="en-US" sz="1100" b="1" dirty="0" err="1"/>
              <a:t>trưởng</a:t>
            </a:r>
            <a:endParaRPr lang="en-US" sz="1100" b="1" dirty="0"/>
          </a:p>
          <a:p>
            <a:pPr marL="342900" indent="-342900">
              <a:buAutoNum type="arabicPeriod"/>
            </a:pPr>
            <a:r>
              <a:rPr lang="en-US" sz="1100" b="1" dirty="0"/>
              <a:t>Nguyễn Việt Nguyên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/>
        </p:nvSpPr>
        <p:spPr>
          <a:xfrm>
            <a:off x="318050" y="2154250"/>
            <a:ext cx="3854100" cy="1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Doanh nghiệp</a:t>
            </a:r>
            <a:r>
              <a:rPr lang="vi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đăng quảng cáo,  nhận thông tin đặt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chỗ</a:t>
            </a:r>
            <a:r>
              <a:rPr lang="vi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vi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318050" y="311200"/>
            <a:ext cx="38541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 dirty="0">
                <a:latin typeface="Baloo Thambi 2"/>
                <a:ea typeface="Baloo Thambi 2"/>
                <a:cs typeface="Baloo Thambi 2"/>
                <a:sym typeface="Baloo Thambi 2"/>
              </a:rPr>
              <a:t>Chức năng chính của Website</a:t>
            </a:r>
            <a:endParaRPr sz="2000" b="1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575" y="1769850"/>
            <a:ext cx="2405675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325" y="1841500"/>
            <a:ext cx="1228724" cy="122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2A40278E-C98D-1DC7-27C7-E8E838B4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>
            <a:extLst>
              <a:ext uri="{FF2B5EF4-FFF2-40B4-BE49-F238E27FC236}">
                <a16:creationId xmlns:a16="http://schemas.microsoft.com/office/drawing/2014/main" id="{69FFDD1F-6BBD-64ED-33E1-F94A005E8362}"/>
              </a:ext>
            </a:extLst>
          </p:cNvPr>
          <p:cNvSpPr txBox="1"/>
          <p:nvPr/>
        </p:nvSpPr>
        <p:spPr>
          <a:xfrm>
            <a:off x="4075592" y="294699"/>
            <a:ext cx="992815" cy="50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Baloo Thambi 2"/>
                <a:ea typeface="Baloo Thambi 2"/>
                <a:cs typeface="Baloo Thambi 2"/>
                <a:sym typeface="Baloo Thambi 2"/>
              </a:rPr>
              <a:t>Actor</a:t>
            </a:r>
            <a:endParaRPr sz="2500" b="1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D7626D56-FDB8-393E-9A30-4EE500C9F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875765"/>
              </p:ext>
            </p:extLst>
          </p:nvPr>
        </p:nvGraphicFramePr>
        <p:xfrm>
          <a:off x="1836418" y="1508379"/>
          <a:ext cx="5572761" cy="3058749"/>
        </p:xfrm>
        <a:graphic>
          <a:graphicData uri="http://schemas.openxmlformats.org/drawingml/2006/table">
            <a:tbl>
              <a:tblPr/>
              <a:tblGrid>
                <a:gridCol w="469902">
                  <a:extLst>
                    <a:ext uri="{9D8B030D-6E8A-4147-A177-3AD203B41FA5}">
                      <a16:colId xmlns:a16="http://schemas.microsoft.com/office/drawing/2014/main" val="1144987632"/>
                    </a:ext>
                  </a:extLst>
                </a:gridCol>
                <a:gridCol w="2562858">
                  <a:extLst>
                    <a:ext uri="{9D8B030D-6E8A-4147-A177-3AD203B41FA5}">
                      <a16:colId xmlns:a16="http://schemas.microsoft.com/office/drawing/2014/main" val="4023774424"/>
                    </a:ext>
                  </a:extLst>
                </a:gridCol>
                <a:gridCol w="2540001">
                  <a:extLst>
                    <a:ext uri="{9D8B030D-6E8A-4147-A177-3AD203B41FA5}">
                      <a16:colId xmlns:a16="http://schemas.microsoft.com/office/drawing/2014/main" val="744432162"/>
                    </a:ext>
                  </a:extLst>
                </a:gridCol>
              </a:tblGrid>
              <a:tr h="434841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STT</a:t>
                      </a:r>
                      <a:endParaRPr lang="vi-VN" sz="1200" dirty="0">
                        <a:effectLst/>
                      </a:endParaRPr>
                    </a:p>
                  </a:txBody>
                  <a:tcPr marL="42142" marR="42142" marT="42142" marB="421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Tên </a:t>
                      </a:r>
                      <a:r>
                        <a:rPr lang="vi-V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Actor</a:t>
                      </a:r>
                      <a:endParaRPr lang="vi-VN" sz="1200" dirty="0">
                        <a:effectLst/>
                      </a:endParaRPr>
                    </a:p>
                  </a:txBody>
                  <a:tcPr marL="42142" marR="42142" marT="42142" marB="421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Ý nghĩa/Ghi chú</a:t>
                      </a:r>
                      <a:endParaRPr lang="vi-VN" sz="1200" dirty="0">
                        <a:effectLst/>
                      </a:endParaRPr>
                    </a:p>
                  </a:txBody>
                  <a:tcPr marL="42142" marR="42142" marT="42142" marB="421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98635"/>
                  </a:ext>
                </a:extLst>
              </a:tr>
              <a:tr h="632238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vi-VN" sz="1050" dirty="0">
                        <a:effectLst/>
                      </a:endParaRPr>
                    </a:p>
                  </a:txBody>
                  <a:tcPr marL="42142" marR="42142" marT="42142" marB="421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Admin</a:t>
                      </a:r>
                      <a:endParaRPr lang="vi-VN" sz="1200" dirty="0">
                        <a:effectLst/>
                      </a:endParaRPr>
                    </a:p>
                  </a:txBody>
                  <a:tcPr marL="42142" marR="42142" marT="42142" marB="421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Người quản lý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hệ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thống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bao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gồm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quản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lý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người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dùng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quản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lý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nhóm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quản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lý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doanh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nghiệp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  <a:endParaRPr lang="vi-VN" sz="1200" dirty="0">
                        <a:effectLst/>
                      </a:endParaRPr>
                    </a:p>
                  </a:txBody>
                  <a:tcPr marL="42142" marR="42142" marT="42142" marB="421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548813"/>
                  </a:ext>
                </a:extLst>
              </a:tr>
              <a:tr h="562419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vi-VN" sz="1050" dirty="0">
                        <a:effectLst/>
                      </a:endParaRPr>
                    </a:p>
                  </a:txBody>
                  <a:tcPr marL="42142" marR="42142" marT="42142" marB="421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Thành viên</a:t>
                      </a:r>
                      <a:endParaRPr lang="vi-VN" sz="1200" dirty="0">
                        <a:effectLst/>
                      </a:endParaRPr>
                    </a:p>
                  </a:txBody>
                  <a:tcPr marL="42142" marR="42142" marT="42142" marB="421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Là thành viên tham gia vào các nhóm, đóng góp thông tin thời gian, vị trí, sở thích.</a:t>
                      </a:r>
                      <a:endParaRPr lang="vi-VN" sz="1200" dirty="0">
                        <a:effectLst/>
                      </a:endParaRPr>
                    </a:p>
                  </a:txBody>
                  <a:tcPr marL="42142" marR="42142" marT="42142" marB="421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117649"/>
                  </a:ext>
                </a:extLst>
              </a:tr>
              <a:tr h="542256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vi-VN" sz="1050" dirty="0">
                        <a:effectLst/>
                      </a:endParaRPr>
                    </a:p>
                  </a:txBody>
                  <a:tcPr marL="42142" marR="42142" marT="42142" marB="421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Trưởng nhóm</a:t>
                      </a:r>
                      <a:endParaRPr lang="vi-VN" sz="1200" dirty="0">
                        <a:effectLst/>
                      </a:endParaRPr>
                    </a:p>
                  </a:txBody>
                  <a:tcPr marL="42142" marR="42142" marT="42142" marB="421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Người tạo và quản lý nhóm, tạo sự kiện cho nhóm, chọn địa điểm và đặt chỗ.</a:t>
                      </a:r>
                      <a:endParaRPr lang="vi-VN" sz="1200" dirty="0">
                        <a:effectLst/>
                      </a:endParaRPr>
                    </a:p>
                  </a:txBody>
                  <a:tcPr marL="42142" marR="42142" marT="42142" marB="421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001765"/>
                  </a:ext>
                </a:extLst>
              </a:tr>
              <a:tr h="59810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vi-VN" sz="1050" dirty="0">
                        <a:effectLst/>
                      </a:endParaRPr>
                    </a:p>
                  </a:txBody>
                  <a:tcPr marL="42142" marR="42142" marT="42142" marB="4214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Doanh nghiệp</a:t>
                      </a:r>
                      <a:endParaRPr lang="vi-VN" sz="1200" dirty="0">
                        <a:effectLst/>
                      </a:endParaRPr>
                    </a:p>
                  </a:txBody>
                  <a:tcPr marL="42142" marR="42142" marT="42142" marB="421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Là người đăng bài quảng cáo về sản phẩm, cung cấp thông tin về địa điểm cho thành viên và nhóm trưởng tìm hiểu và đặt chỗ.</a:t>
                      </a:r>
                      <a:endParaRPr lang="vi-VN" sz="1200" dirty="0">
                        <a:effectLst/>
                      </a:endParaRPr>
                    </a:p>
                  </a:txBody>
                  <a:tcPr marL="42142" marR="42142" marT="42142" marB="421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64344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B2803D3-C7C0-86EB-A3B1-4A98C0CA9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988" y="760413"/>
            <a:ext cx="21038948" cy="747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6279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/>
          <p:nvPr/>
        </p:nvSpPr>
        <p:spPr>
          <a:xfrm rot="-1563210">
            <a:off x="8135704" y="3984752"/>
            <a:ext cx="725189" cy="1039697"/>
          </a:xfrm>
          <a:custGeom>
            <a:avLst/>
            <a:gdLst/>
            <a:ahLst/>
            <a:cxnLst/>
            <a:rect l="l" t="t" r="r" b="b"/>
            <a:pathLst>
              <a:path w="1447775" h="2075662" extrusionOk="0">
                <a:moveTo>
                  <a:pt x="0" y="0"/>
                </a:moveTo>
                <a:lnTo>
                  <a:pt x="1447774" y="0"/>
                </a:lnTo>
                <a:lnTo>
                  <a:pt x="1447774" y="2075662"/>
                </a:lnTo>
                <a:lnTo>
                  <a:pt x="0" y="2075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9" name="Google Shape;189;p32"/>
          <p:cNvSpPr/>
          <p:nvPr/>
        </p:nvSpPr>
        <p:spPr>
          <a:xfrm>
            <a:off x="5269099" y="0"/>
            <a:ext cx="5041619" cy="696660"/>
          </a:xfrm>
          <a:custGeom>
            <a:avLst/>
            <a:gdLst/>
            <a:ahLst/>
            <a:cxnLst/>
            <a:rect l="l" t="t" r="r" b="b"/>
            <a:pathLst>
              <a:path w="10083238" h="1393320" extrusionOk="0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0" name="Google Shape;190;p32"/>
          <p:cNvSpPr/>
          <p:nvPr/>
        </p:nvSpPr>
        <p:spPr>
          <a:xfrm rot="10800000">
            <a:off x="-2049337" y="4452709"/>
            <a:ext cx="4639602" cy="1039122"/>
          </a:xfrm>
          <a:custGeom>
            <a:avLst/>
            <a:gdLst/>
            <a:ahLst/>
            <a:cxnLst/>
            <a:rect l="l" t="t" r="r" b="b"/>
            <a:pathLst>
              <a:path w="9279203" h="2078243" extrusionOk="0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2079"/>
            </a:stretch>
          </a:blipFill>
          <a:ln>
            <a:noFill/>
          </a:ln>
        </p:spPr>
      </p:sp>
      <p:sp>
        <p:nvSpPr>
          <p:cNvPr id="191" name="Google Shape;191;p32"/>
          <p:cNvSpPr txBox="1"/>
          <p:nvPr/>
        </p:nvSpPr>
        <p:spPr>
          <a:xfrm>
            <a:off x="450000" y="2383850"/>
            <a:ext cx="82440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 b="1">
                <a:latin typeface="Calibri"/>
                <a:ea typeface="Calibri"/>
                <a:cs typeface="Calibri"/>
                <a:sym typeface="Calibri"/>
              </a:rPr>
              <a:t>Một số Use-case chính tiêu biểu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309118">
            <a:off x="-690028" y="-226216"/>
            <a:ext cx="2307705" cy="237205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450000" y="575925"/>
            <a:ext cx="82440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4500" b="1">
                <a:latin typeface="Calibri"/>
                <a:ea typeface="Calibri"/>
                <a:cs typeface="Calibri"/>
                <a:sym typeface="Calibri"/>
              </a:rPr>
              <a:t>Danh sách Use-case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p33"/>
          <p:cNvGraphicFramePr/>
          <p:nvPr/>
        </p:nvGraphicFramePr>
        <p:xfrm>
          <a:off x="952500" y="1367900"/>
          <a:ext cx="7239000" cy="2407770"/>
        </p:xfrm>
        <a:graphic>
          <a:graphicData uri="http://schemas.openxmlformats.org/drawingml/2006/table">
            <a:tbl>
              <a:tblPr>
                <a:noFill/>
                <a:tableStyleId>{4FE36E5A-E424-4F87-B236-7CEF64668229}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Nhóm chức năng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UC tiêu biểu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dirty="0"/>
                        <a:t>Quản lý tài khoản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Đăng ký, Đăng nhập, Đăng xuất, Đổi mật khẩu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Quản lý người dùng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Thêm/ Xoá/ Cập nhật/ Tra cứu người dùng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Quản lý danh sách nhóm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Xoá khỏi danh sách, Đóng nhóm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Quản lý nhóm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dirty="0"/>
                        <a:t>Tạo nhóm, Thêm/ Xoá thành viên, Chỉnh sửa thông tin nhóm, Rời nhóm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p34"/>
          <p:cNvGraphicFramePr/>
          <p:nvPr/>
        </p:nvGraphicFramePr>
        <p:xfrm>
          <a:off x="952500" y="1170525"/>
          <a:ext cx="7239000" cy="3198710"/>
        </p:xfrm>
        <a:graphic>
          <a:graphicData uri="http://schemas.openxmlformats.org/drawingml/2006/table">
            <a:tbl>
              <a:tblPr>
                <a:noFill/>
                <a:tableStyleId>{4FE36E5A-E424-4F87-B236-7CEF64668229}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Nhóm chức năng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UC tiêu biểu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Thời gian rảnh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Thêm/ Xoá/ Sửa thời gian cá nhân 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Vị trí &amp; Sở thích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Thêm/ Xoá/ Sửa vị trí; Thêm/Sửa/Xoá sở thích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Sự kiện &amp; Thông báo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Thêm/ Xoá/ Sửa sự kiện; Tạo &amp; Gửi thông báo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Đặt chỗ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Thêm/ Xoá/ Sủa thông tin đặt chỗ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Bài đăng doanh nghiệp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Thêm/Sửa/Xoá bài quảng cáo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A8E2B6AB-2228-CA22-A93A-0C8B0E2F0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142D3103-BFF7-2047-69A6-BC5534D5F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79" y="247325"/>
            <a:ext cx="7106642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5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B87F9F06-1D6E-B07D-1DE7-47235A924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616603C6-D43C-1C35-F190-ED8FEAF3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89" y="518826"/>
            <a:ext cx="7859222" cy="4105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F61FCD16-E41E-FF6B-A76D-8661D09FFA9E}"/>
                  </a:ext>
                </a:extLst>
              </p14:cNvPr>
              <p14:cNvContentPartPr/>
              <p14:nvPr/>
            </p14:nvContentPartPr>
            <p14:xfrm>
              <a:off x="2599659" y="3917675"/>
              <a:ext cx="360" cy="360"/>
            </p14:xfrm>
          </p:contentPart>
        </mc:Choice>
        <mc:Fallback xmlns=""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F61FCD16-E41E-FF6B-A76D-8661D09FFA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3539" y="391155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Viết tay 2">
                <a:extLst>
                  <a:ext uri="{FF2B5EF4-FFF2-40B4-BE49-F238E27FC236}">
                    <a16:creationId xmlns:a16="http://schemas.microsoft.com/office/drawing/2014/main" id="{16B93CAB-91B8-4914-1E17-FD1DD60645FD}"/>
                  </a:ext>
                </a:extLst>
              </p14:cNvPr>
              <p14:cNvContentPartPr/>
              <p14:nvPr/>
            </p14:nvContentPartPr>
            <p14:xfrm>
              <a:off x="1593670" y="2964750"/>
              <a:ext cx="223200" cy="82800"/>
            </p14:xfrm>
          </p:contentPart>
        </mc:Choice>
        <mc:Fallback xmlns="">
          <p:pic>
            <p:nvPicPr>
              <p:cNvPr id="3" name="Viết tay 2">
                <a:extLst>
                  <a:ext uri="{FF2B5EF4-FFF2-40B4-BE49-F238E27FC236}">
                    <a16:creationId xmlns:a16="http://schemas.microsoft.com/office/drawing/2014/main" id="{16B93CAB-91B8-4914-1E17-FD1DD60645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7550" y="2958630"/>
                <a:ext cx="2354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Viết tay 4">
                <a:extLst>
                  <a:ext uri="{FF2B5EF4-FFF2-40B4-BE49-F238E27FC236}">
                    <a16:creationId xmlns:a16="http://schemas.microsoft.com/office/drawing/2014/main" id="{550BA41D-7A5B-0C30-C4C5-91CB3E61860A}"/>
                  </a:ext>
                </a:extLst>
              </p14:cNvPr>
              <p14:cNvContentPartPr/>
              <p14:nvPr/>
            </p14:nvContentPartPr>
            <p14:xfrm>
              <a:off x="1670350" y="3008310"/>
              <a:ext cx="691920" cy="236880"/>
            </p14:xfrm>
          </p:contentPart>
        </mc:Choice>
        <mc:Fallback xmlns="">
          <p:pic>
            <p:nvPicPr>
              <p:cNvPr id="5" name="Viết tay 4">
                <a:extLst>
                  <a:ext uri="{FF2B5EF4-FFF2-40B4-BE49-F238E27FC236}">
                    <a16:creationId xmlns:a16="http://schemas.microsoft.com/office/drawing/2014/main" id="{550BA41D-7A5B-0C30-C4C5-91CB3E6186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7710" y="2945310"/>
                <a:ext cx="8175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Viết tay 10">
                <a:extLst>
                  <a:ext uri="{FF2B5EF4-FFF2-40B4-BE49-F238E27FC236}">
                    <a16:creationId xmlns:a16="http://schemas.microsoft.com/office/drawing/2014/main" id="{0C601C0C-2604-6695-8DB0-F7543964647E}"/>
                  </a:ext>
                </a:extLst>
              </p14:cNvPr>
              <p14:cNvContentPartPr/>
              <p14:nvPr/>
            </p14:nvContentPartPr>
            <p14:xfrm>
              <a:off x="3236350" y="3538590"/>
              <a:ext cx="1335600" cy="405000"/>
            </p14:xfrm>
          </p:contentPart>
        </mc:Choice>
        <mc:Fallback xmlns="">
          <p:pic>
            <p:nvPicPr>
              <p:cNvPr id="11" name="Viết tay 10">
                <a:extLst>
                  <a:ext uri="{FF2B5EF4-FFF2-40B4-BE49-F238E27FC236}">
                    <a16:creationId xmlns:a16="http://schemas.microsoft.com/office/drawing/2014/main" id="{0C601C0C-2604-6695-8DB0-F754396464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0710" y="3502590"/>
                <a:ext cx="1407240" cy="47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Nhóm 12">
            <a:extLst>
              <a:ext uri="{FF2B5EF4-FFF2-40B4-BE49-F238E27FC236}">
                <a16:creationId xmlns:a16="http://schemas.microsoft.com/office/drawing/2014/main" id="{E6710F24-77E1-7F8A-C141-86EBF73B9925}"/>
              </a:ext>
            </a:extLst>
          </p:cNvPr>
          <p:cNvGrpSpPr/>
          <p:nvPr/>
        </p:nvGrpSpPr>
        <p:grpSpPr>
          <a:xfrm>
            <a:off x="2533270" y="3244470"/>
            <a:ext cx="571285" cy="227220"/>
            <a:chOff x="2533270" y="3244470"/>
            <a:chExt cx="571285" cy="2272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Viết tay 6">
                  <a:extLst>
                    <a:ext uri="{FF2B5EF4-FFF2-40B4-BE49-F238E27FC236}">
                      <a16:creationId xmlns:a16="http://schemas.microsoft.com/office/drawing/2014/main" id="{17C02938-78D5-037B-A48A-923A8B2268E2}"/>
                    </a:ext>
                  </a:extLst>
                </p14:cNvPr>
                <p14:cNvContentPartPr/>
                <p14:nvPr/>
              </p14:nvContentPartPr>
              <p14:xfrm>
                <a:off x="2533270" y="3244470"/>
                <a:ext cx="360" cy="360"/>
              </p14:xfrm>
            </p:contentPart>
          </mc:Choice>
          <mc:Fallback xmlns="">
            <p:pic>
              <p:nvPicPr>
                <p:cNvPr id="7" name="Viết tay 6">
                  <a:extLst>
                    <a:ext uri="{FF2B5EF4-FFF2-40B4-BE49-F238E27FC236}">
                      <a16:creationId xmlns:a16="http://schemas.microsoft.com/office/drawing/2014/main" id="{17C02938-78D5-037B-A48A-923A8B2268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70630" y="31818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Viết tay 7">
                  <a:extLst>
                    <a:ext uri="{FF2B5EF4-FFF2-40B4-BE49-F238E27FC236}">
                      <a16:creationId xmlns:a16="http://schemas.microsoft.com/office/drawing/2014/main" id="{2BB8DF92-6D08-F404-1DAC-CAFC53E9CC81}"/>
                    </a:ext>
                  </a:extLst>
                </p14:cNvPr>
                <p14:cNvContentPartPr/>
                <p14:nvPr/>
              </p14:nvContentPartPr>
              <p14:xfrm>
                <a:off x="2533270" y="3244470"/>
                <a:ext cx="360" cy="360"/>
              </p14:xfrm>
            </p:contentPart>
          </mc:Choice>
          <mc:Fallback xmlns="">
            <p:pic>
              <p:nvPicPr>
                <p:cNvPr id="8" name="Viết tay 7">
                  <a:extLst>
                    <a:ext uri="{FF2B5EF4-FFF2-40B4-BE49-F238E27FC236}">
                      <a16:creationId xmlns:a16="http://schemas.microsoft.com/office/drawing/2014/main" id="{2BB8DF92-6D08-F404-1DAC-CAFC53E9CC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70630" y="31818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Viết tay 11">
                  <a:extLst>
                    <a:ext uri="{FF2B5EF4-FFF2-40B4-BE49-F238E27FC236}">
                      <a16:creationId xmlns:a16="http://schemas.microsoft.com/office/drawing/2014/main" id="{96E3B8F0-7ED1-A8E7-BC19-FF963D543B34}"/>
                    </a:ext>
                  </a:extLst>
                </p14:cNvPr>
                <p14:cNvContentPartPr/>
                <p14:nvPr/>
              </p14:nvContentPartPr>
              <p14:xfrm>
                <a:off x="2603075" y="3317610"/>
                <a:ext cx="501480" cy="154080"/>
              </p14:xfrm>
            </p:contentPart>
          </mc:Choice>
          <mc:Fallback xmlns="">
            <p:pic>
              <p:nvPicPr>
                <p:cNvPr id="12" name="Viết tay 11">
                  <a:extLst>
                    <a:ext uri="{FF2B5EF4-FFF2-40B4-BE49-F238E27FC236}">
                      <a16:creationId xmlns:a16="http://schemas.microsoft.com/office/drawing/2014/main" id="{96E3B8F0-7ED1-A8E7-BC19-FF963D543B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67435" y="3281970"/>
                  <a:ext cx="57312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0A4BFD40-460E-9A1D-9D89-DE1AD315379B}"/>
                  </a:ext>
                </a:extLst>
              </p14:cNvPr>
              <p14:cNvContentPartPr/>
              <p14:nvPr/>
            </p14:nvContentPartPr>
            <p14:xfrm>
              <a:off x="1174473" y="2828760"/>
              <a:ext cx="123480" cy="6120"/>
            </p14:xfrm>
          </p:contentPart>
        </mc:Choice>
        <mc:Fallback xmlns=""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0A4BFD40-460E-9A1D-9D89-DE1AD315379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8833" y="2792760"/>
                <a:ext cx="195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Viết tay 14">
                <a:extLst>
                  <a:ext uri="{FF2B5EF4-FFF2-40B4-BE49-F238E27FC236}">
                    <a16:creationId xmlns:a16="http://schemas.microsoft.com/office/drawing/2014/main" id="{87285BB3-287A-663C-9727-8277BC55EC89}"/>
                  </a:ext>
                </a:extLst>
              </p14:cNvPr>
              <p14:cNvContentPartPr/>
              <p14:nvPr/>
            </p14:nvContentPartPr>
            <p14:xfrm>
              <a:off x="1599993" y="2952600"/>
              <a:ext cx="5040" cy="1440"/>
            </p14:xfrm>
          </p:contentPart>
        </mc:Choice>
        <mc:Fallback xmlns="">
          <p:pic>
            <p:nvPicPr>
              <p:cNvPr id="15" name="Viết tay 14">
                <a:extLst>
                  <a:ext uri="{FF2B5EF4-FFF2-40B4-BE49-F238E27FC236}">
                    <a16:creationId xmlns:a16="http://schemas.microsoft.com/office/drawing/2014/main" id="{87285BB3-287A-663C-9727-8277BC55EC8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64353" y="2916600"/>
                <a:ext cx="766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Viết tay 16">
                <a:extLst>
                  <a:ext uri="{FF2B5EF4-FFF2-40B4-BE49-F238E27FC236}">
                    <a16:creationId xmlns:a16="http://schemas.microsoft.com/office/drawing/2014/main" id="{6B10490A-82FB-D74C-CB53-05CE7DAB51EE}"/>
                  </a:ext>
                </a:extLst>
              </p14:cNvPr>
              <p14:cNvContentPartPr/>
              <p14:nvPr/>
            </p14:nvContentPartPr>
            <p14:xfrm>
              <a:off x="2445558" y="3159330"/>
              <a:ext cx="14040" cy="139320"/>
            </p14:xfrm>
          </p:contentPart>
        </mc:Choice>
        <mc:Fallback xmlns="">
          <p:pic>
            <p:nvPicPr>
              <p:cNvPr id="17" name="Viết tay 16">
                <a:extLst>
                  <a:ext uri="{FF2B5EF4-FFF2-40B4-BE49-F238E27FC236}">
                    <a16:creationId xmlns:a16="http://schemas.microsoft.com/office/drawing/2014/main" id="{6B10490A-82FB-D74C-CB53-05CE7DAB51E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39438" y="3153210"/>
                <a:ext cx="262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5C7E8B06-888C-E53E-5669-785E3E735054}"/>
                  </a:ext>
                </a:extLst>
              </p14:cNvPr>
              <p14:cNvContentPartPr/>
              <p14:nvPr/>
            </p14:nvContentPartPr>
            <p14:xfrm>
              <a:off x="3044688" y="3505470"/>
              <a:ext cx="93240" cy="23760"/>
            </p14:xfrm>
          </p:contentPart>
        </mc:Choice>
        <mc:Fallback xmlns=""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5C7E8B06-888C-E53E-5669-785E3E73505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38568" y="3499350"/>
                <a:ext cx="105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Viết tay 18">
                <a:extLst>
                  <a:ext uri="{FF2B5EF4-FFF2-40B4-BE49-F238E27FC236}">
                    <a16:creationId xmlns:a16="http://schemas.microsoft.com/office/drawing/2014/main" id="{4771B236-EDD4-E4FF-0A9F-1DDD95DB5E52}"/>
                  </a:ext>
                </a:extLst>
              </p14:cNvPr>
              <p14:cNvContentPartPr/>
              <p14:nvPr/>
            </p14:nvContentPartPr>
            <p14:xfrm>
              <a:off x="2576328" y="3157350"/>
              <a:ext cx="54720" cy="77400"/>
            </p14:xfrm>
          </p:contentPart>
        </mc:Choice>
        <mc:Fallback xmlns="">
          <p:pic>
            <p:nvPicPr>
              <p:cNvPr id="19" name="Viết tay 18">
                <a:extLst>
                  <a:ext uri="{FF2B5EF4-FFF2-40B4-BE49-F238E27FC236}">
                    <a16:creationId xmlns:a16="http://schemas.microsoft.com/office/drawing/2014/main" id="{4771B236-EDD4-E4FF-0A9F-1DDD95DB5E5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70208" y="3151230"/>
                <a:ext cx="669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5705ECE3-5A7C-BB05-CF85-85349BB56155}"/>
                  </a:ext>
                </a:extLst>
              </p14:cNvPr>
              <p14:cNvContentPartPr/>
              <p14:nvPr/>
            </p14:nvContentPartPr>
            <p14:xfrm>
              <a:off x="3352613" y="-1015853"/>
              <a:ext cx="360" cy="360"/>
            </p14:xfrm>
          </p:contentPart>
        </mc:Choice>
        <mc:Fallback xmlns=""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5705ECE3-5A7C-BB05-CF85-85349BB5615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46493" y="-1021973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825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E9DCDF41-3121-7EAF-A71C-9BB29C18E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B8F674B7-4EE8-E0B5-D04F-662D1F11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63" y="885589"/>
            <a:ext cx="6792273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8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D55F9AF6-7CAF-2C7B-F546-E22AEE73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8554CDF8-1B35-2ED2-5964-BF1CE4DC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05" y="90141"/>
            <a:ext cx="7087589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64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DB85D9C9-B042-B2A2-F78A-597D7E9EB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F6816698-1303-B7BF-36E6-7FBAA60F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94" y="590273"/>
            <a:ext cx="832601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7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D392BCFC-D440-6A6C-FDDE-881E92EB6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924EEC-8CB2-9B17-E6B6-4A581CAB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13580D-8415-EACD-2D94-8899DF656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467F7-5383-AAE7-BC44-678E66F35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B9CE2-4EC8-A5B2-E2B4-42114869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82E1FB-9CBB-42D2-26CB-396DC3D3F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CE85EE2-AFA1-7A59-2A8A-CA1582353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blue and white bars&#10;&#10;AI-generated content may be incorrect.">
            <a:extLst>
              <a:ext uri="{FF2B5EF4-FFF2-40B4-BE49-F238E27FC236}">
                <a16:creationId xmlns:a16="http://schemas.microsoft.com/office/drawing/2014/main" id="{8CCA5DF5-DE7A-A93F-D58E-FC8B7394A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201801"/>
            <a:ext cx="8178799" cy="273989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8B95736E-9FDD-49D7-6D19-785E638C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2E0A9-2816-B318-D710-7ADCD14828F7}"/>
              </a:ext>
            </a:extLst>
          </p:cNvPr>
          <p:cNvSpPr txBox="1"/>
          <p:nvPr/>
        </p:nvSpPr>
        <p:spPr>
          <a:xfrm>
            <a:off x="2400285" y="451176"/>
            <a:ext cx="405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Khảo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sát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vai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trò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trong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nhóm</a:t>
            </a:r>
            <a:endParaRPr lang="en-US" sz="2000" b="1" dirty="0">
              <a:latin typeface="Baloo Thambi 2" panose="020B0604020202020204" charset="0"/>
              <a:cs typeface="Baloo Thambi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26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BDF5723A-DD8C-659A-9ECB-828946293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FBA2F4A2-E05F-1D74-F6FE-28F105BE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52" y="456905"/>
            <a:ext cx="7849695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48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C19625DA-072F-84E0-3D42-8EC55D7B9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528B44A3-4964-FC80-B5E0-843E2CE3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58" y="823668"/>
            <a:ext cx="6506483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07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96736BE3-FA60-138F-FB80-306833FBB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D8E0C18F-E780-EB12-3405-ADD369B48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37" y="318773"/>
            <a:ext cx="7173326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5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294DA669-99B7-C065-7308-99ED0D3EB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B5DA9D6D-4A3E-265F-D8E0-C7427A19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06" y="9167"/>
            <a:ext cx="654458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478D92CD-9BD2-2D6B-3104-B504DF220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CA45208F-566C-3D62-DC5C-B3CDD1477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3" y="0"/>
            <a:ext cx="87548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13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/>
          <p:nvPr/>
        </p:nvSpPr>
        <p:spPr>
          <a:xfrm rot="10800000" flipH="1">
            <a:off x="3835066" y="4330916"/>
            <a:ext cx="6079867" cy="840127"/>
          </a:xfrm>
          <a:custGeom>
            <a:avLst/>
            <a:gdLst/>
            <a:ahLst/>
            <a:cxnLst/>
            <a:rect l="l" t="t" r="r" b="b"/>
            <a:pathLst>
              <a:path w="12159733" h="1680254" extrusionOk="0">
                <a:moveTo>
                  <a:pt x="12159733" y="0"/>
                </a:moveTo>
                <a:lnTo>
                  <a:pt x="0" y="0"/>
                </a:lnTo>
                <a:lnTo>
                  <a:pt x="0" y="1680254"/>
                </a:lnTo>
                <a:lnTo>
                  <a:pt x="12159733" y="1680254"/>
                </a:lnTo>
                <a:lnTo>
                  <a:pt x="1215973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8" name="Google Shape;238;p38"/>
          <p:cNvSpPr/>
          <p:nvPr/>
        </p:nvSpPr>
        <p:spPr>
          <a:xfrm flipH="1">
            <a:off x="-986290" y="-71959"/>
            <a:ext cx="6516251" cy="900428"/>
          </a:xfrm>
          <a:custGeom>
            <a:avLst/>
            <a:gdLst/>
            <a:ahLst/>
            <a:cxnLst/>
            <a:rect l="l" t="t" r="r" b="b"/>
            <a:pathLst>
              <a:path w="13032502" h="1800855" extrusionOk="0">
                <a:moveTo>
                  <a:pt x="13032501" y="0"/>
                </a:moveTo>
                <a:lnTo>
                  <a:pt x="0" y="0"/>
                </a:lnTo>
                <a:lnTo>
                  <a:pt x="0" y="1800855"/>
                </a:lnTo>
                <a:lnTo>
                  <a:pt x="13032501" y="1800855"/>
                </a:lnTo>
                <a:lnTo>
                  <a:pt x="1303250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39" name="Google Shape;239;p38"/>
          <p:cNvGrpSpPr/>
          <p:nvPr/>
        </p:nvGrpSpPr>
        <p:grpSpPr>
          <a:xfrm>
            <a:off x="1537195" y="657271"/>
            <a:ext cx="6075398" cy="3956752"/>
            <a:chOff x="0" y="0"/>
            <a:chExt cx="16549709" cy="10778404"/>
          </a:xfrm>
        </p:grpSpPr>
        <p:sp>
          <p:nvSpPr>
            <p:cNvPr id="240" name="Google Shape;240;p38"/>
            <p:cNvSpPr/>
            <p:nvPr/>
          </p:nvSpPr>
          <p:spPr>
            <a:xfrm>
              <a:off x="31750" y="31750"/>
              <a:ext cx="16486209" cy="10714903"/>
            </a:xfrm>
            <a:custGeom>
              <a:avLst/>
              <a:gdLst/>
              <a:ahLst/>
              <a:cxnLst/>
              <a:rect l="l" t="t" r="r" b="b"/>
              <a:pathLst>
                <a:path w="16486209" h="10714903" extrusionOk="0">
                  <a:moveTo>
                    <a:pt x="16393499" y="10714903"/>
                  </a:moveTo>
                  <a:lnTo>
                    <a:pt x="92710" y="10714903"/>
                  </a:lnTo>
                  <a:cubicBezTo>
                    <a:pt x="41910" y="10714903"/>
                    <a:pt x="0" y="10672993"/>
                    <a:pt x="0" y="106221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392229" y="0"/>
                  </a:lnTo>
                  <a:cubicBezTo>
                    <a:pt x="16443029" y="0"/>
                    <a:pt x="16484940" y="41910"/>
                    <a:pt x="16484940" y="92710"/>
                  </a:cubicBezTo>
                  <a:lnTo>
                    <a:pt x="16484940" y="10620924"/>
                  </a:lnTo>
                  <a:cubicBezTo>
                    <a:pt x="16486209" y="10672993"/>
                    <a:pt x="16444299" y="10714903"/>
                    <a:pt x="16393499" y="10714903"/>
                  </a:cubicBezTo>
                  <a:close/>
                </a:path>
              </a:pathLst>
            </a:custGeom>
            <a:solidFill>
              <a:srgbClr val="FBF7F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0" y="0"/>
              <a:ext cx="16549709" cy="10778404"/>
            </a:xfrm>
            <a:custGeom>
              <a:avLst/>
              <a:gdLst/>
              <a:ahLst/>
              <a:cxnLst/>
              <a:rect l="l" t="t" r="r" b="b"/>
              <a:pathLst>
                <a:path w="16549709" h="10778404" extrusionOk="0">
                  <a:moveTo>
                    <a:pt x="16425249" y="59690"/>
                  </a:moveTo>
                  <a:cubicBezTo>
                    <a:pt x="16460809" y="59690"/>
                    <a:pt x="16490018" y="88900"/>
                    <a:pt x="16490018" y="124460"/>
                  </a:cubicBezTo>
                  <a:lnTo>
                    <a:pt x="16490018" y="10653944"/>
                  </a:lnTo>
                  <a:cubicBezTo>
                    <a:pt x="16490018" y="10689504"/>
                    <a:pt x="16460809" y="10718714"/>
                    <a:pt x="16425249" y="10718714"/>
                  </a:cubicBezTo>
                  <a:lnTo>
                    <a:pt x="124460" y="10718714"/>
                  </a:lnTo>
                  <a:cubicBezTo>
                    <a:pt x="88900" y="10718714"/>
                    <a:pt x="59690" y="10689504"/>
                    <a:pt x="59690" y="1065394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425249" y="59690"/>
                  </a:lnTo>
                  <a:moveTo>
                    <a:pt x="164252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53944"/>
                  </a:lnTo>
                  <a:cubicBezTo>
                    <a:pt x="0" y="10722524"/>
                    <a:pt x="55880" y="10778404"/>
                    <a:pt x="124460" y="10778404"/>
                  </a:cubicBezTo>
                  <a:lnTo>
                    <a:pt x="16425249" y="10778404"/>
                  </a:lnTo>
                  <a:cubicBezTo>
                    <a:pt x="16493829" y="10778404"/>
                    <a:pt x="16549709" y="10722524"/>
                    <a:pt x="16549709" y="10653944"/>
                  </a:cubicBezTo>
                  <a:lnTo>
                    <a:pt x="16549709" y="124460"/>
                  </a:lnTo>
                  <a:cubicBezTo>
                    <a:pt x="16549709" y="55880"/>
                    <a:pt x="16493829" y="0"/>
                    <a:pt x="164252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2" name="Google Shape;242;p38"/>
          <p:cNvCxnSpPr/>
          <p:nvPr/>
        </p:nvCxnSpPr>
        <p:spPr>
          <a:xfrm rot="10800000">
            <a:off x="1532405" y="2103684"/>
            <a:ext cx="60744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38"/>
          <p:cNvSpPr/>
          <p:nvPr/>
        </p:nvSpPr>
        <p:spPr>
          <a:xfrm>
            <a:off x="1683950" y="2307151"/>
            <a:ext cx="1855823" cy="2132960"/>
          </a:xfrm>
          <a:custGeom>
            <a:avLst/>
            <a:gdLst/>
            <a:ahLst/>
            <a:cxnLst/>
            <a:rect l="l" t="t" r="r" b="b"/>
            <a:pathLst>
              <a:path w="1979545" h="1979545" extrusionOk="0">
                <a:moveTo>
                  <a:pt x="0" y="0"/>
                </a:moveTo>
                <a:lnTo>
                  <a:pt x="1979545" y="0"/>
                </a:lnTo>
                <a:lnTo>
                  <a:pt x="1979545" y="1979546"/>
                </a:lnTo>
                <a:lnTo>
                  <a:pt x="0" y="1979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4" name="Google Shape;244;p38"/>
          <p:cNvSpPr txBox="1"/>
          <p:nvPr/>
        </p:nvSpPr>
        <p:spPr>
          <a:xfrm>
            <a:off x="1777350" y="2620400"/>
            <a:ext cx="16833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2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vi" sz="1500" b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Tiết kiệm thời gian</a:t>
            </a:r>
            <a:r>
              <a:rPr lang="vi" sz="15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 sắp xếp lịch và tìm địa điểm.</a:t>
            </a:r>
            <a:endParaRPr sz="15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8"/>
          <p:cNvSpPr/>
          <p:nvPr/>
        </p:nvSpPr>
        <p:spPr>
          <a:xfrm>
            <a:off x="3642641" y="2307151"/>
            <a:ext cx="1855823" cy="2132960"/>
          </a:xfrm>
          <a:custGeom>
            <a:avLst/>
            <a:gdLst/>
            <a:ahLst/>
            <a:cxnLst/>
            <a:rect l="l" t="t" r="r" b="b"/>
            <a:pathLst>
              <a:path w="1979545" h="1979545" extrusionOk="0">
                <a:moveTo>
                  <a:pt x="0" y="0"/>
                </a:moveTo>
                <a:lnTo>
                  <a:pt x="1979545" y="0"/>
                </a:lnTo>
                <a:lnTo>
                  <a:pt x="1979545" y="1979546"/>
                </a:lnTo>
                <a:lnTo>
                  <a:pt x="0" y="1979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6" name="Google Shape;246;p38"/>
          <p:cNvSpPr txBox="1"/>
          <p:nvPr/>
        </p:nvSpPr>
        <p:spPr>
          <a:xfrm>
            <a:off x="3728900" y="2620400"/>
            <a:ext cx="16833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2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 b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Giảm bỏ lỡ</a:t>
            </a:r>
            <a:r>
              <a:rPr lang="vi" sz="15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 nhờ nhắc nhở tự động và đặt chỗ trước.</a:t>
            </a:r>
            <a:endParaRPr sz="15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5601330" y="2307150"/>
            <a:ext cx="1855823" cy="2132960"/>
          </a:xfrm>
          <a:custGeom>
            <a:avLst/>
            <a:gdLst/>
            <a:ahLst/>
            <a:cxnLst/>
            <a:rect l="l" t="t" r="r" b="b"/>
            <a:pathLst>
              <a:path w="1979545" h="1979545" extrusionOk="0">
                <a:moveTo>
                  <a:pt x="0" y="0"/>
                </a:moveTo>
                <a:lnTo>
                  <a:pt x="1979545" y="0"/>
                </a:lnTo>
                <a:lnTo>
                  <a:pt x="1979545" y="1979546"/>
                </a:lnTo>
                <a:lnTo>
                  <a:pt x="0" y="1979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8" name="Google Shape;248;p38"/>
          <p:cNvSpPr txBox="1"/>
          <p:nvPr/>
        </p:nvSpPr>
        <p:spPr>
          <a:xfrm>
            <a:off x="5680475" y="2620400"/>
            <a:ext cx="16833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2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 b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Tăng trải nghiệm</a:t>
            </a:r>
            <a:r>
              <a:rPr lang="vi" sz="150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 với gợi ý địa điểm theo khoảng cách và sở thích.</a:t>
            </a:r>
            <a:endParaRPr sz="1500">
              <a:solidFill>
                <a:srgbClr val="231F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8"/>
          <p:cNvSpPr/>
          <p:nvPr/>
        </p:nvSpPr>
        <p:spPr>
          <a:xfrm rot="-4082366">
            <a:off x="597395" y="3613787"/>
            <a:ext cx="759153" cy="691519"/>
          </a:xfrm>
          <a:custGeom>
            <a:avLst/>
            <a:gdLst/>
            <a:ahLst/>
            <a:cxnLst/>
            <a:rect l="l" t="t" r="r" b="b"/>
            <a:pathLst>
              <a:path w="1514128" h="1379233" extrusionOk="0">
                <a:moveTo>
                  <a:pt x="0" y="0"/>
                </a:moveTo>
                <a:lnTo>
                  <a:pt x="1514129" y="0"/>
                </a:lnTo>
                <a:lnTo>
                  <a:pt x="1514129" y="1379233"/>
                </a:lnTo>
                <a:lnTo>
                  <a:pt x="0" y="1379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62625" y="537588"/>
            <a:ext cx="2053901" cy="24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/>
          <p:nvPr/>
        </p:nvSpPr>
        <p:spPr>
          <a:xfrm>
            <a:off x="1954950" y="828475"/>
            <a:ext cx="5502300" cy="11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500" b="1">
                <a:latin typeface="Baloo Thambi 2"/>
                <a:ea typeface="Baloo Thambi 2"/>
                <a:cs typeface="Baloo Thambi 2"/>
                <a:sym typeface="Baloo Thambi 2"/>
              </a:rPr>
              <a:t>Lợi ích hệ thống cho người dùng</a:t>
            </a:r>
            <a:endParaRPr sz="25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228">
          <a:extLst>
            <a:ext uri="{FF2B5EF4-FFF2-40B4-BE49-F238E27FC236}">
              <a16:creationId xmlns:a16="http://schemas.microsoft.com/office/drawing/2014/main" id="{32486DA8-B3AF-1A5B-A563-BEC43676E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>
            <a:extLst>
              <a:ext uri="{FF2B5EF4-FFF2-40B4-BE49-F238E27FC236}">
                <a16:creationId xmlns:a16="http://schemas.microsoft.com/office/drawing/2014/main" id="{12492F62-CFA3-1F6D-C4F6-5AFA7B217B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4600" y="285744"/>
            <a:ext cx="4114800" cy="571500"/>
          </a:xfrm>
          <a:prstGeom prst="rect">
            <a:avLst/>
          </a:prstGeom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Baloo Thambi 2"/>
                <a:ea typeface="Baloo Thambi 2"/>
                <a:cs typeface="Baloo Thambi 2"/>
                <a:sym typeface="Baloo Thambi 2"/>
              </a:rPr>
              <a:t> Các </a:t>
            </a:r>
            <a:r>
              <a:rPr lang="en-US" sz="2500" b="1" dirty="0" err="1">
                <a:latin typeface="Baloo Thambi 2"/>
                <a:ea typeface="Baloo Thambi 2"/>
                <a:cs typeface="Baloo Thambi 2"/>
                <a:sym typeface="Baloo Thambi 2"/>
              </a:rPr>
              <a:t>công</a:t>
            </a:r>
            <a:r>
              <a:rPr lang="en-US" sz="2500" b="1" dirty="0">
                <a:latin typeface="Baloo Thambi 2"/>
                <a:ea typeface="Baloo Thambi 2"/>
                <a:cs typeface="Baloo Thambi 2"/>
                <a:sym typeface="Baloo Thambi 2"/>
              </a:rPr>
              <a:t> </a:t>
            </a:r>
            <a:r>
              <a:rPr lang="en-US" sz="2500" b="1" dirty="0" err="1">
                <a:latin typeface="Baloo Thambi 2"/>
                <a:ea typeface="Baloo Thambi 2"/>
                <a:cs typeface="Baloo Thambi 2"/>
                <a:sym typeface="Baloo Thambi 2"/>
              </a:rPr>
              <a:t>cụ</a:t>
            </a:r>
            <a:r>
              <a:rPr lang="en-US" sz="2500" b="1" dirty="0">
                <a:latin typeface="Baloo Thambi 2"/>
                <a:ea typeface="Baloo Thambi 2"/>
                <a:cs typeface="Baloo Thambi 2"/>
                <a:sym typeface="Baloo Thambi 2"/>
              </a:rPr>
              <a:t> </a:t>
            </a:r>
            <a:r>
              <a:rPr lang="en-US" sz="2500" b="1" dirty="0" err="1">
                <a:latin typeface="Baloo Thambi 2"/>
                <a:ea typeface="Baloo Thambi 2"/>
                <a:cs typeface="Baloo Thambi 2"/>
                <a:sym typeface="Baloo Thambi 2"/>
              </a:rPr>
              <a:t>và</a:t>
            </a:r>
            <a:r>
              <a:rPr lang="en-US" sz="2500" b="1" dirty="0">
                <a:latin typeface="Baloo Thambi 2"/>
                <a:ea typeface="Baloo Thambi 2"/>
                <a:cs typeface="Baloo Thambi 2"/>
                <a:sym typeface="Baloo Thambi 2"/>
              </a:rPr>
              <a:t> </a:t>
            </a:r>
            <a:r>
              <a:rPr lang="en-US" sz="2500" b="1" dirty="0" err="1">
                <a:latin typeface="Baloo Thambi 2"/>
                <a:ea typeface="Baloo Thambi 2"/>
                <a:cs typeface="Baloo Thambi 2"/>
                <a:sym typeface="Baloo Thambi 2"/>
              </a:rPr>
              <a:t>ngôn</a:t>
            </a:r>
            <a:r>
              <a:rPr lang="en-US" sz="2500" b="1" dirty="0">
                <a:latin typeface="Baloo Thambi 2"/>
                <a:ea typeface="Baloo Thambi 2"/>
                <a:cs typeface="Baloo Thambi 2"/>
                <a:sym typeface="Baloo Thambi 2"/>
              </a:rPr>
              <a:t> </a:t>
            </a:r>
            <a:r>
              <a:rPr lang="en-US" sz="2500" b="1" dirty="0" err="1">
                <a:latin typeface="Baloo Thambi 2"/>
                <a:ea typeface="Baloo Thambi 2"/>
                <a:cs typeface="Baloo Thambi 2"/>
                <a:sym typeface="Baloo Thambi 2"/>
              </a:rPr>
              <a:t>ngữ</a:t>
            </a:r>
            <a:endParaRPr sz="2500" b="1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CA227A0E-7EBD-7908-4462-05AC015C29AC}"/>
              </a:ext>
            </a:extLst>
          </p:cNvPr>
          <p:cNvGrpSpPr/>
          <p:nvPr/>
        </p:nvGrpSpPr>
        <p:grpSpPr>
          <a:xfrm>
            <a:off x="550845" y="639381"/>
            <a:ext cx="2787953" cy="1156080"/>
            <a:chOff x="1151963" y="1596272"/>
            <a:chExt cx="2787953" cy="1156080"/>
          </a:xfrm>
        </p:grpSpPr>
        <p:pic>
          <p:nvPicPr>
            <p:cNvPr id="4100" name="Picture 4" descr="Hello World in React.js - Custom Software, Infinite Possibilities.">
              <a:extLst>
                <a:ext uri="{FF2B5EF4-FFF2-40B4-BE49-F238E27FC236}">
                  <a16:creationId xmlns:a16="http://schemas.microsoft.com/office/drawing/2014/main" id="{5CD530FA-F14F-4AD8-FE0E-296201DB7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185" y="1613450"/>
              <a:ext cx="2024714" cy="1138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Hộp Văn bản 2">
              <a:extLst>
                <a:ext uri="{FF2B5EF4-FFF2-40B4-BE49-F238E27FC236}">
                  <a16:creationId xmlns:a16="http://schemas.microsoft.com/office/drawing/2014/main" id="{E8C0096F-43F2-4EB2-9829-CA9DD684B7F1}"/>
                </a:ext>
              </a:extLst>
            </p:cNvPr>
            <p:cNvSpPr txBox="1"/>
            <p:nvPr/>
          </p:nvSpPr>
          <p:spPr>
            <a:xfrm>
              <a:off x="1151963" y="1596272"/>
              <a:ext cx="2787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Front-end</a:t>
              </a:r>
              <a:endParaRPr lang="vi-VN" sz="1800" dirty="0"/>
            </a:p>
          </p:txBody>
        </p:sp>
      </p:grp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BC9C13C-A30D-5BFD-24C9-569747035D53}"/>
              </a:ext>
            </a:extLst>
          </p:cNvPr>
          <p:cNvSpPr txBox="1"/>
          <p:nvPr/>
        </p:nvSpPr>
        <p:spPr>
          <a:xfrm>
            <a:off x="5625388" y="639381"/>
            <a:ext cx="227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Back-end</a:t>
            </a:r>
            <a:endParaRPr lang="vi-VN" sz="1800" dirty="0"/>
          </a:p>
        </p:txBody>
      </p:sp>
      <p:grpSp>
        <p:nvGrpSpPr>
          <p:cNvPr id="12" name="Nhóm 11">
            <a:extLst>
              <a:ext uri="{FF2B5EF4-FFF2-40B4-BE49-F238E27FC236}">
                <a16:creationId xmlns:a16="http://schemas.microsoft.com/office/drawing/2014/main" id="{249AD79D-7952-30DB-6F0F-D8A752F2045D}"/>
              </a:ext>
            </a:extLst>
          </p:cNvPr>
          <p:cNvGrpSpPr/>
          <p:nvPr/>
        </p:nvGrpSpPr>
        <p:grpSpPr>
          <a:xfrm>
            <a:off x="596066" y="2882607"/>
            <a:ext cx="1680846" cy="1979948"/>
            <a:chOff x="1151963" y="2750349"/>
            <a:chExt cx="1680846" cy="1979948"/>
          </a:xfrm>
        </p:grpSpPr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E77AA719-673C-DE01-E934-5D5A4BA82CD3}"/>
                </a:ext>
              </a:extLst>
            </p:cNvPr>
            <p:cNvSpPr txBox="1"/>
            <p:nvPr/>
          </p:nvSpPr>
          <p:spPr>
            <a:xfrm>
              <a:off x="1151963" y="2750349"/>
              <a:ext cx="1680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Database</a:t>
              </a:r>
              <a:endParaRPr lang="vi-VN" sz="1800" dirty="0"/>
            </a:p>
          </p:txBody>
        </p:sp>
        <p:pic>
          <p:nvPicPr>
            <p:cNvPr id="4106" name="Picture 10" descr="MySQL - Download">
              <a:extLst>
                <a:ext uri="{FF2B5EF4-FFF2-40B4-BE49-F238E27FC236}">
                  <a16:creationId xmlns:a16="http://schemas.microsoft.com/office/drawing/2014/main" id="{AE42FE3D-319A-E584-89E5-71F36C316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963" y="3152545"/>
              <a:ext cx="1577752" cy="1577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13CFA042-8253-B3CC-4048-97650D95F3DD}"/>
              </a:ext>
            </a:extLst>
          </p:cNvPr>
          <p:cNvGrpSpPr/>
          <p:nvPr/>
        </p:nvGrpSpPr>
        <p:grpSpPr>
          <a:xfrm>
            <a:off x="5625389" y="3163552"/>
            <a:ext cx="3372696" cy="1613220"/>
            <a:chOff x="5594597" y="2750349"/>
            <a:chExt cx="3372696" cy="1613220"/>
          </a:xfrm>
        </p:grpSpPr>
        <p:pic>
          <p:nvPicPr>
            <p:cNvPr id="4108" name="Picture 12" descr="Lịch Google – Wikipedia tiếng Việt">
              <a:extLst>
                <a:ext uri="{FF2B5EF4-FFF2-40B4-BE49-F238E27FC236}">
                  <a16:creationId xmlns:a16="http://schemas.microsoft.com/office/drawing/2014/main" id="{0DA2BD1D-637C-C275-3FB8-341C835F3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597" y="3459378"/>
              <a:ext cx="904191" cy="90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9EA53FEE-210F-81BC-AAAD-A97B15C18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854" y="3521183"/>
              <a:ext cx="984465" cy="73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13CA6390-909F-0D3D-1987-8A69015EFB89}"/>
                </a:ext>
              </a:extLst>
            </p:cNvPr>
            <p:cNvSpPr txBox="1"/>
            <p:nvPr/>
          </p:nvSpPr>
          <p:spPr>
            <a:xfrm>
              <a:off x="5594597" y="2750349"/>
              <a:ext cx="3372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API</a:t>
              </a:r>
              <a:endParaRPr lang="vi-VN" sz="1800" dirty="0"/>
            </a:p>
          </p:txBody>
        </p:sp>
      </p:grp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96A6E5FB-773C-E193-B88D-F01AFDC931F7}"/>
              </a:ext>
            </a:extLst>
          </p:cNvPr>
          <p:cNvGrpSpPr/>
          <p:nvPr/>
        </p:nvGrpSpPr>
        <p:grpSpPr>
          <a:xfrm>
            <a:off x="3157652" y="2472112"/>
            <a:ext cx="2280762" cy="1382880"/>
            <a:chOff x="2654827" y="3228881"/>
            <a:chExt cx="2908033" cy="1738827"/>
          </a:xfrm>
        </p:grpSpPr>
        <p:pic>
          <p:nvPicPr>
            <p:cNvPr id="4114" name="Picture 18" descr="Visual Studio Code - Tải xuống và Cài đặt trên Windows | Microsoft Store">
              <a:extLst>
                <a:ext uri="{FF2B5EF4-FFF2-40B4-BE49-F238E27FC236}">
                  <a16:creationId xmlns:a16="http://schemas.microsoft.com/office/drawing/2014/main" id="{9BBF8A8E-BA24-DAE7-58CA-9AA5C7D48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181" y="3787655"/>
              <a:ext cx="1180053" cy="1180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5D26919D-C1A0-CD8F-3FE2-F0D451AAFEC2}"/>
                </a:ext>
              </a:extLst>
            </p:cNvPr>
            <p:cNvSpPr txBox="1"/>
            <p:nvPr/>
          </p:nvSpPr>
          <p:spPr>
            <a:xfrm>
              <a:off x="2654827" y="3228881"/>
              <a:ext cx="2908033" cy="464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CODE EDITOR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94768D-875A-2D5A-9472-B9358C99A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905" y="3811594"/>
            <a:ext cx="983932" cy="9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âng cấp Tài khoản Cursor AI giá rẻ hơn đến 70% - Foxfio.com">
            <a:extLst>
              <a:ext uri="{FF2B5EF4-FFF2-40B4-BE49-F238E27FC236}">
                <a16:creationId xmlns:a16="http://schemas.microsoft.com/office/drawing/2014/main" id="{B83E75B9-32DB-34C2-7318-FADC4C757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46" y="2934092"/>
            <a:ext cx="851193" cy="85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 Common Vite Errors in Laravel - Laravel News">
            <a:extLst>
              <a:ext uri="{FF2B5EF4-FFF2-40B4-BE49-F238E27FC236}">
                <a16:creationId xmlns:a16="http://schemas.microsoft.com/office/drawing/2014/main" id="{94356F99-1D4D-3C8E-19C7-97585D61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8" y="1692695"/>
            <a:ext cx="1439826" cy="71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ailwind CSS · GitHub">
            <a:extLst>
              <a:ext uri="{FF2B5EF4-FFF2-40B4-BE49-F238E27FC236}">
                <a16:creationId xmlns:a16="http://schemas.microsoft.com/office/drawing/2014/main" id="{E2159D07-4A46-CFB8-B0B6-6348E34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58" y="1490055"/>
            <a:ext cx="946442" cy="94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2DF38BD1-B249-2B96-0DE0-F2EC0257F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3195" y="1024996"/>
            <a:ext cx="3041114" cy="12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04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5B17ECC-024F-1CAA-8727-979F542F6B0B}"/>
              </a:ext>
            </a:extLst>
          </p:cNvPr>
          <p:cNvSpPr txBox="1"/>
          <p:nvPr/>
        </p:nvSpPr>
        <p:spPr>
          <a:xfrm>
            <a:off x="980620" y="549877"/>
            <a:ext cx="446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aloo Thambi 2"/>
                <a:cs typeface="Baloo Thambi 2"/>
              </a:rPr>
              <a:t>Phân</a:t>
            </a:r>
            <a:r>
              <a:rPr lang="en-US" sz="2000" b="1" dirty="0">
                <a:latin typeface="Baloo Thambi 2"/>
                <a:cs typeface="Baloo Thambi 2"/>
              </a:rPr>
              <a:t> </a:t>
            </a:r>
            <a:r>
              <a:rPr lang="en-US" sz="2000" b="1" dirty="0" err="1">
                <a:latin typeface="Baloo Thambi 2"/>
                <a:cs typeface="Baloo Thambi 2"/>
              </a:rPr>
              <a:t>công</a:t>
            </a:r>
            <a:r>
              <a:rPr lang="en-US" sz="2000" b="1" dirty="0">
                <a:latin typeface="Baloo Thambi 2"/>
                <a:cs typeface="Baloo Thambi 2"/>
              </a:rPr>
              <a:t> </a:t>
            </a:r>
            <a:r>
              <a:rPr lang="en-US" sz="2000" b="1" dirty="0" err="1">
                <a:latin typeface="Baloo Thambi 2"/>
                <a:cs typeface="Baloo Thambi 2"/>
              </a:rPr>
              <a:t>công</a:t>
            </a:r>
            <a:r>
              <a:rPr lang="en-US" sz="2000" b="1" dirty="0">
                <a:latin typeface="Baloo Thambi 2"/>
                <a:cs typeface="Baloo Thambi 2"/>
              </a:rPr>
              <a:t> </a:t>
            </a:r>
            <a:r>
              <a:rPr lang="en-US" sz="2000" b="1" dirty="0" err="1">
                <a:latin typeface="Baloo Thambi 2"/>
                <a:cs typeface="Baloo Thambi 2"/>
              </a:rPr>
              <a:t>việc</a:t>
            </a:r>
            <a:r>
              <a:rPr lang="en-US" sz="2000" b="1" dirty="0">
                <a:latin typeface="Baloo Thambi 2"/>
                <a:cs typeface="Baloo Thambi 2"/>
              </a:rPr>
              <a:t>:</a:t>
            </a: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96D4E664-063E-3C35-24B0-4215056022C5}"/>
              </a:ext>
            </a:extLst>
          </p:cNvPr>
          <p:cNvSpPr>
            <a:spLocks/>
          </p:cNvSpPr>
          <p:nvPr/>
        </p:nvSpPr>
        <p:spPr>
          <a:xfrm>
            <a:off x="88900" y="2337186"/>
            <a:ext cx="1522101" cy="79459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0" algn="ctr"/>
            <a:r>
              <a:rPr lang="en-US" sz="1050" dirty="0" err="1"/>
              <a:t>Khảo</a:t>
            </a:r>
            <a:r>
              <a:rPr lang="en-US" sz="1050" dirty="0"/>
              <a:t> </a:t>
            </a:r>
            <a:r>
              <a:rPr lang="en-US" sz="1050" dirty="0" err="1"/>
              <a:t>sát</a:t>
            </a:r>
            <a:r>
              <a:rPr lang="en-US" sz="1050" dirty="0"/>
              <a:t> </a:t>
            </a:r>
            <a:r>
              <a:rPr lang="en-US" sz="1050" dirty="0" err="1"/>
              <a:t>hiện</a:t>
            </a:r>
            <a:r>
              <a:rPr lang="en-US" sz="1050" dirty="0"/>
              <a:t> </a:t>
            </a:r>
            <a:r>
              <a:rPr lang="en-US" sz="1050" dirty="0" err="1"/>
              <a:t>trạng</a:t>
            </a:r>
            <a:endParaRPr lang="en-US" sz="1050" dirty="0"/>
          </a:p>
          <a:p>
            <a:pPr lvl="0" algn="ctr"/>
            <a:r>
              <a:rPr lang="en-US" sz="1050" dirty="0" err="1"/>
              <a:t>Xác</a:t>
            </a:r>
            <a:r>
              <a:rPr lang="en-US" sz="1050" dirty="0"/>
              <a:t> </a:t>
            </a:r>
            <a:r>
              <a:rPr lang="en-US" sz="1050" dirty="0" err="1"/>
              <a:t>định</a:t>
            </a:r>
            <a:r>
              <a:rPr lang="en-US" sz="1050" dirty="0"/>
              <a:t> </a:t>
            </a:r>
            <a:r>
              <a:rPr lang="en-US" sz="1050" dirty="0" err="1"/>
              <a:t>yêu</a:t>
            </a:r>
            <a:r>
              <a:rPr lang="en-US" sz="1050" dirty="0"/>
              <a:t> </a:t>
            </a:r>
            <a:r>
              <a:rPr lang="en-US" sz="1050" dirty="0" err="1"/>
              <a:t>cầu</a:t>
            </a:r>
            <a:endParaRPr lang="en-US" sz="1050" dirty="0"/>
          </a:p>
          <a:p>
            <a:pPr lvl="0" algn="ctr"/>
            <a:r>
              <a:rPr lang="en-US" sz="1050" dirty="0" err="1"/>
              <a:t>Mô</a:t>
            </a:r>
            <a:r>
              <a:rPr lang="en-US" sz="1050" dirty="0"/>
              <a:t> </a:t>
            </a:r>
            <a:r>
              <a:rPr lang="en-US" sz="1050" dirty="0" err="1"/>
              <a:t>hình</a:t>
            </a:r>
            <a:r>
              <a:rPr lang="en-US" sz="1050" dirty="0"/>
              <a:t> </a:t>
            </a:r>
            <a:r>
              <a:rPr lang="en-US" sz="1050" dirty="0" err="1"/>
              <a:t>hóa</a:t>
            </a:r>
            <a:r>
              <a:rPr lang="en-US" sz="1050" dirty="0"/>
              <a:t> </a:t>
            </a:r>
            <a:r>
              <a:rPr lang="en-US" sz="1050" dirty="0" err="1"/>
              <a:t>yêu</a:t>
            </a:r>
            <a:r>
              <a:rPr lang="en-US" sz="1050" dirty="0"/>
              <a:t> </a:t>
            </a:r>
            <a:r>
              <a:rPr lang="en-US" sz="1050" dirty="0" err="1"/>
              <a:t>cầu</a:t>
            </a:r>
            <a:endParaRPr lang="en-US" sz="1050" dirty="0"/>
          </a:p>
          <a:p>
            <a:pPr lvl="0" algn="ctr"/>
            <a:r>
              <a:rPr lang="en-US" sz="1050" dirty="0" err="1"/>
              <a:t>Thiết</a:t>
            </a:r>
            <a:r>
              <a:rPr lang="en-US" sz="1050" dirty="0"/>
              <a:t> </a:t>
            </a:r>
            <a:r>
              <a:rPr lang="en-US" sz="1050" dirty="0" err="1"/>
              <a:t>kế</a:t>
            </a:r>
            <a:r>
              <a:rPr lang="en-US" sz="1050" dirty="0"/>
              <a:t> </a:t>
            </a:r>
            <a:r>
              <a:rPr lang="en-US" sz="1050" dirty="0" err="1"/>
              <a:t>hệ</a:t>
            </a:r>
            <a:r>
              <a:rPr lang="en-US" sz="1050" dirty="0"/>
              <a:t> </a:t>
            </a:r>
            <a:r>
              <a:rPr lang="en-US" sz="1050" dirty="0" err="1"/>
              <a:t>thống</a:t>
            </a:r>
            <a:endParaRPr lang="en-US" sz="1050" dirty="0"/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4C3BA5F2-8C75-203F-990E-8E9A294FE2BB}"/>
              </a:ext>
            </a:extLst>
          </p:cNvPr>
          <p:cNvSpPr>
            <a:spLocks/>
          </p:cNvSpPr>
          <p:nvPr/>
        </p:nvSpPr>
        <p:spPr>
          <a:xfrm>
            <a:off x="1522101" y="3349250"/>
            <a:ext cx="965200" cy="4223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0" algn="ctr"/>
            <a:r>
              <a:rPr lang="en-US" sz="1100" dirty="0" err="1"/>
              <a:t>Đặc</a:t>
            </a:r>
            <a:r>
              <a:rPr lang="en-US" sz="1100" dirty="0"/>
              <a:t> </a:t>
            </a:r>
            <a:r>
              <a:rPr lang="en-US" sz="1100" dirty="0" err="1"/>
              <a:t>tả</a:t>
            </a:r>
            <a:r>
              <a:rPr lang="en-US" sz="1100" dirty="0"/>
              <a:t> </a:t>
            </a:r>
            <a:r>
              <a:rPr lang="en-US" sz="1100" dirty="0" err="1"/>
              <a:t>Usecase</a:t>
            </a:r>
            <a:endParaRPr lang="en-US" sz="1100" dirty="0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8CB21E28-A746-E765-E8FC-5D56651A9974}"/>
              </a:ext>
            </a:extLst>
          </p:cNvPr>
          <p:cNvSpPr>
            <a:spLocks/>
          </p:cNvSpPr>
          <p:nvPr/>
        </p:nvSpPr>
        <p:spPr>
          <a:xfrm>
            <a:off x="1522101" y="1690761"/>
            <a:ext cx="965200" cy="4223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0" algn="ctr"/>
            <a:r>
              <a:rPr lang="en-US" sz="1100" dirty="0" err="1"/>
              <a:t>Thiết</a:t>
            </a:r>
            <a:r>
              <a:rPr lang="en-US" sz="1100" dirty="0"/>
              <a:t> </a:t>
            </a:r>
            <a:r>
              <a:rPr lang="en-US" sz="1100" dirty="0" err="1"/>
              <a:t>kế</a:t>
            </a:r>
            <a:r>
              <a:rPr lang="en-US" sz="1100" dirty="0"/>
              <a:t> Use-case</a:t>
            </a:r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6C16F2EB-FD0D-90DB-1F52-776AA8C13C6C}"/>
              </a:ext>
            </a:extLst>
          </p:cNvPr>
          <p:cNvSpPr>
            <a:spLocks/>
          </p:cNvSpPr>
          <p:nvPr/>
        </p:nvSpPr>
        <p:spPr>
          <a:xfrm>
            <a:off x="2830201" y="3349250"/>
            <a:ext cx="965200" cy="4223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0" algn="ctr"/>
            <a:r>
              <a:rPr lang="en-US" sz="1100" dirty="0"/>
              <a:t>Class Diagram</a:t>
            </a:r>
            <a:endParaRPr lang="vi-VN" sz="1100" dirty="0"/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193D161C-A5F2-C3AD-9800-DF0C951ACF06}"/>
              </a:ext>
            </a:extLst>
          </p:cNvPr>
          <p:cNvSpPr>
            <a:spLocks/>
          </p:cNvSpPr>
          <p:nvPr/>
        </p:nvSpPr>
        <p:spPr>
          <a:xfrm>
            <a:off x="2830201" y="1690761"/>
            <a:ext cx="965200" cy="4223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0" algn="ctr"/>
            <a:r>
              <a:rPr lang="en-US" sz="1100" dirty="0"/>
              <a:t>Sequence Diagram</a:t>
            </a:r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3AE47F42-6A2B-1477-C66C-B8FAC6BC48D9}"/>
              </a:ext>
            </a:extLst>
          </p:cNvPr>
          <p:cNvSpPr>
            <a:spLocks/>
          </p:cNvSpPr>
          <p:nvPr/>
        </p:nvSpPr>
        <p:spPr>
          <a:xfrm>
            <a:off x="4138301" y="3352544"/>
            <a:ext cx="965200" cy="4223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0" algn="ctr"/>
            <a:r>
              <a:rPr lang="en-US" sz="1100" dirty="0"/>
              <a:t>State Diagram</a:t>
            </a:r>
            <a:endParaRPr lang="vi-VN" sz="1100" dirty="0"/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EF596D81-3DA8-7F36-9AC3-B48DB0866D64}"/>
              </a:ext>
            </a:extLst>
          </p:cNvPr>
          <p:cNvSpPr>
            <a:spLocks/>
          </p:cNvSpPr>
          <p:nvPr/>
        </p:nvSpPr>
        <p:spPr>
          <a:xfrm>
            <a:off x="4138301" y="1690761"/>
            <a:ext cx="965200" cy="4223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Component Diagram</a:t>
            </a:r>
            <a:endParaRPr lang="en-US" sz="1100" dirty="0">
              <a:effectLst/>
            </a:endParaRPr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43C636B6-5090-3DAA-839B-99DCF194CB72}"/>
              </a:ext>
            </a:extLst>
          </p:cNvPr>
          <p:cNvSpPr>
            <a:spLocks/>
          </p:cNvSpPr>
          <p:nvPr/>
        </p:nvSpPr>
        <p:spPr>
          <a:xfrm>
            <a:off x="5446401" y="3349250"/>
            <a:ext cx="965200" cy="4223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0" algn="ctr"/>
            <a:r>
              <a:rPr lang="vi-VN" sz="1100" dirty="0"/>
              <a:t>Thiết kế cơ sở dữ liệu</a:t>
            </a:r>
          </a:p>
        </p:txBody>
      </p: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BD97B4F9-D6C5-E482-BE60-FE3D343113B1}"/>
              </a:ext>
            </a:extLst>
          </p:cNvPr>
          <p:cNvSpPr>
            <a:spLocks/>
          </p:cNvSpPr>
          <p:nvPr/>
        </p:nvSpPr>
        <p:spPr>
          <a:xfrm>
            <a:off x="5446401" y="1690761"/>
            <a:ext cx="965200" cy="4223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effectLst/>
              </a:rPr>
              <a:t>Thiết</a:t>
            </a:r>
            <a:r>
              <a:rPr lang="en-US" sz="1100" dirty="0">
                <a:effectLst/>
              </a:rPr>
              <a:t> </a:t>
            </a:r>
            <a:r>
              <a:rPr lang="en-US" sz="1100" dirty="0" err="1">
                <a:effectLst/>
              </a:rPr>
              <a:t>kế</a:t>
            </a:r>
            <a:r>
              <a:rPr lang="en-US" sz="1100" dirty="0">
                <a:effectLst/>
              </a:rPr>
              <a:t> </a:t>
            </a:r>
            <a:r>
              <a:rPr lang="en-US" sz="1100" dirty="0" err="1">
                <a:effectLst/>
              </a:rPr>
              <a:t>giao</a:t>
            </a:r>
            <a:r>
              <a:rPr lang="en-US" sz="1100" dirty="0">
                <a:effectLst/>
              </a:rPr>
              <a:t> </a:t>
            </a:r>
            <a:r>
              <a:rPr lang="en-US" sz="1100" dirty="0" err="1">
                <a:effectLst/>
              </a:rPr>
              <a:t>diện</a:t>
            </a:r>
            <a:endParaRPr lang="en-US" sz="1100" dirty="0">
              <a:effectLst/>
            </a:endParaRPr>
          </a:p>
        </p:txBody>
      </p: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9F22FFF0-F164-7C44-E113-6379B642AA6B}"/>
              </a:ext>
            </a:extLst>
          </p:cNvPr>
          <p:cNvSpPr>
            <a:spLocks/>
          </p:cNvSpPr>
          <p:nvPr/>
        </p:nvSpPr>
        <p:spPr>
          <a:xfrm>
            <a:off x="6754501" y="3352544"/>
            <a:ext cx="965200" cy="4223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0" algn="ctr"/>
            <a:r>
              <a:rPr lang="en-US" sz="1100" dirty="0"/>
              <a:t>Backend</a:t>
            </a:r>
            <a:endParaRPr lang="vi-VN" sz="1100" dirty="0"/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B4EE8062-68D9-411D-4542-8CF8349C6663}"/>
              </a:ext>
            </a:extLst>
          </p:cNvPr>
          <p:cNvSpPr>
            <a:spLocks/>
          </p:cNvSpPr>
          <p:nvPr/>
        </p:nvSpPr>
        <p:spPr>
          <a:xfrm>
            <a:off x="6754501" y="1694055"/>
            <a:ext cx="965200" cy="42236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100" dirty="0"/>
              <a:t>Frontend</a:t>
            </a:r>
            <a:endParaRPr lang="en-US" sz="1100" dirty="0">
              <a:effectLst/>
            </a:endParaRPr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DC892FBE-1D9A-CB66-0620-94D74EFFDFD8}"/>
              </a:ext>
            </a:extLst>
          </p:cNvPr>
          <p:cNvSpPr>
            <a:spLocks/>
          </p:cNvSpPr>
          <p:nvPr/>
        </p:nvSpPr>
        <p:spPr>
          <a:xfrm>
            <a:off x="7606967" y="2380107"/>
            <a:ext cx="1448133" cy="70875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0" algn="ctr"/>
            <a:r>
              <a:rPr lang="en-US" sz="1050" dirty="0"/>
              <a:t>Web </a:t>
            </a:r>
            <a:r>
              <a:rPr lang="en-US" sz="1050" dirty="0" err="1"/>
              <a:t>hoàn</a:t>
            </a:r>
            <a:r>
              <a:rPr lang="en-US" sz="1050" dirty="0"/>
              <a:t> </a:t>
            </a:r>
            <a:r>
              <a:rPr lang="en-US" sz="1050" dirty="0" err="1"/>
              <a:t>chỉnh</a:t>
            </a:r>
            <a:endParaRPr lang="en-US" sz="1050" dirty="0"/>
          </a:p>
        </p:txBody>
      </p:sp>
      <p:cxnSp>
        <p:nvCxnSpPr>
          <p:cNvPr id="20" name="Đường kết nối: Cong 19">
            <a:extLst>
              <a:ext uri="{FF2B5EF4-FFF2-40B4-BE49-F238E27FC236}">
                <a16:creationId xmlns:a16="http://schemas.microsoft.com/office/drawing/2014/main" id="{E06B5642-7BA1-A791-A975-32A16D31A0CD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1155849" y="1964347"/>
            <a:ext cx="428654" cy="3038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Đường kết nối: Cong 21">
            <a:extLst>
              <a:ext uri="{FF2B5EF4-FFF2-40B4-BE49-F238E27FC236}">
                <a16:creationId xmlns:a16="http://schemas.microsoft.com/office/drawing/2014/main" id="{4DB06F02-822F-0500-EEB5-9A3490C9E557}"/>
              </a:ext>
            </a:extLst>
          </p:cNvPr>
          <p:cNvCxnSpPr>
            <a:endCxn id="6" idx="1"/>
          </p:cNvCxnSpPr>
          <p:nvPr/>
        </p:nvCxnSpPr>
        <p:spPr>
          <a:xfrm rot="16200000" flipH="1">
            <a:off x="1156323" y="3194656"/>
            <a:ext cx="428654" cy="3029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9FA9CBD9-B933-086D-9063-E8553320D89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487301" y="1901945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6A01EA99-DD06-084B-3E1A-4535FE5ED521}"/>
              </a:ext>
            </a:extLst>
          </p:cNvPr>
          <p:cNvCxnSpPr/>
          <p:nvPr/>
        </p:nvCxnSpPr>
        <p:spPr>
          <a:xfrm>
            <a:off x="3795401" y="1901944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Đường kết nối Mũi tên Thẳng 26">
            <a:extLst>
              <a:ext uri="{FF2B5EF4-FFF2-40B4-BE49-F238E27FC236}">
                <a16:creationId xmlns:a16="http://schemas.microsoft.com/office/drawing/2014/main" id="{278AC434-EFCA-1CB2-1C02-B8734CDC2401}"/>
              </a:ext>
            </a:extLst>
          </p:cNvPr>
          <p:cNvCxnSpPr/>
          <p:nvPr/>
        </p:nvCxnSpPr>
        <p:spPr>
          <a:xfrm>
            <a:off x="2487301" y="3563728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2A3E2931-DD7F-E916-AE5B-BE006F0B9A2E}"/>
              </a:ext>
            </a:extLst>
          </p:cNvPr>
          <p:cNvCxnSpPr/>
          <p:nvPr/>
        </p:nvCxnSpPr>
        <p:spPr>
          <a:xfrm>
            <a:off x="3795401" y="3538328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B30159BB-CB3A-01EC-1094-ACB60FCC04BD}"/>
              </a:ext>
            </a:extLst>
          </p:cNvPr>
          <p:cNvCxnSpPr/>
          <p:nvPr/>
        </p:nvCxnSpPr>
        <p:spPr>
          <a:xfrm>
            <a:off x="5103501" y="3557378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6E8D7368-75BD-FCC8-4D1B-DE496DBB10A9}"/>
              </a:ext>
            </a:extLst>
          </p:cNvPr>
          <p:cNvCxnSpPr/>
          <p:nvPr/>
        </p:nvCxnSpPr>
        <p:spPr>
          <a:xfrm>
            <a:off x="5105412" y="1901944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Đường kết nối Mũi tên Thẳng 30">
            <a:extLst>
              <a:ext uri="{FF2B5EF4-FFF2-40B4-BE49-F238E27FC236}">
                <a16:creationId xmlns:a16="http://schemas.microsoft.com/office/drawing/2014/main" id="{FC7BBEE5-01CD-8592-8023-6A60B7EDE5EB}"/>
              </a:ext>
            </a:extLst>
          </p:cNvPr>
          <p:cNvCxnSpPr/>
          <p:nvPr/>
        </p:nvCxnSpPr>
        <p:spPr>
          <a:xfrm>
            <a:off x="6411601" y="1901944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Đường kết nối Mũi tên Thẳng 31">
            <a:extLst>
              <a:ext uri="{FF2B5EF4-FFF2-40B4-BE49-F238E27FC236}">
                <a16:creationId xmlns:a16="http://schemas.microsoft.com/office/drawing/2014/main" id="{B0EDF9D2-DCE4-3254-865A-5C40CD95E115}"/>
              </a:ext>
            </a:extLst>
          </p:cNvPr>
          <p:cNvCxnSpPr/>
          <p:nvPr/>
        </p:nvCxnSpPr>
        <p:spPr>
          <a:xfrm>
            <a:off x="6411601" y="3557378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Đường kết nối: Cong 43">
            <a:extLst>
              <a:ext uri="{FF2B5EF4-FFF2-40B4-BE49-F238E27FC236}">
                <a16:creationId xmlns:a16="http://schemas.microsoft.com/office/drawing/2014/main" id="{A7B6F69F-229A-02B1-1E5E-207E3D7AF15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719701" y="1905239"/>
            <a:ext cx="342900" cy="4748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Đường kết nối: Cong 47">
            <a:extLst>
              <a:ext uri="{FF2B5EF4-FFF2-40B4-BE49-F238E27FC236}">
                <a16:creationId xmlns:a16="http://schemas.microsoft.com/office/drawing/2014/main" id="{B7B5400D-A7E8-8D0B-1284-02C2BC659795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7719701" y="3088859"/>
            <a:ext cx="342900" cy="4748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Hộp Văn bản 50">
            <a:extLst>
              <a:ext uri="{FF2B5EF4-FFF2-40B4-BE49-F238E27FC236}">
                <a16:creationId xmlns:a16="http://schemas.microsoft.com/office/drawing/2014/main" id="{693B3F87-35CE-57DA-1265-CB5C08347A17}"/>
              </a:ext>
            </a:extLst>
          </p:cNvPr>
          <p:cNvSpPr txBox="1"/>
          <p:nvPr/>
        </p:nvSpPr>
        <p:spPr>
          <a:xfrm>
            <a:off x="3106986" y="1297043"/>
            <a:ext cx="3027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Nguyễn Việt Nguyên - 23521054</a:t>
            </a:r>
          </a:p>
        </p:txBody>
      </p:sp>
      <p:sp>
        <p:nvSpPr>
          <p:cNvPr id="52" name="Hộp Văn bản 51">
            <a:extLst>
              <a:ext uri="{FF2B5EF4-FFF2-40B4-BE49-F238E27FC236}">
                <a16:creationId xmlns:a16="http://schemas.microsoft.com/office/drawing/2014/main" id="{65C98788-E336-8395-15CC-0DF3BE1B7F33}"/>
              </a:ext>
            </a:extLst>
          </p:cNvPr>
          <p:cNvSpPr txBox="1"/>
          <p:nvPr/>
        </p:nvSpPr>
        <p:spPr>
          <a:xfrm>
            <a:off x="3263900" y="4032420"/>
            <a:ext cx="261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Nguyễn Việt Hùng - 23520571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 rot="10800000" flipH="1">
            <a:off x="4611615" y="4447610"/>
            <a:ext cx="5776136" cy="798157"/>
          </a:xfrm>
          <a:custGeom>
            <a:avLst/>
            <a:gdLst/>
            <a:ahLst/>
            <a:cxnLst/>
            <a:rect l="l" t="t" r="r" b="b"/>
            <a:pathLst>
              <a:path w="11552272" h="1596314" extrusionOk="0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7" name="Google Shape;257;p39"/>
          <p:cNvSpPr/>
          <p:nvPr/>
        </p:nvSpPr>
        <p:spPr>
          <a:xfrm flipH="1">
            <a:off x="-1324843" y="-74770"/>
            <a:ext cx="5773207" cy="797752"/>
          </a:xfrm>
          <a:custGeom>
            <a:avLst/>
            <a:gdLst/>
            <a:ahLst/>
            <a:cxnLst/>
            <a:rect l="l" t="t" r="r" b="b"/>
            <a:pathLst>
              <a:path w="11546413" h="1595504" extrusionOk="0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8" name="Google Shape;258;p39"/>
          <p:cNvSpPr/>
          <p:nvPr/>
        </p:nvSpPr>
        <p:spPr>
          <a:xfrm rot="-499954">
            <a:off x="2183821" y="778727"/>
            <a:ext cx="854035" cy="777948"/>
          </a:xfrm>
          <a:custGeom>
            <a:avLst/>
            <a:gdLst/>
            <a:ahLst/>
            <a:cxnLst/>
            <a:rect l="l" t="t" r="r" b="b"/>
            <a:pathLst>
              <a:path w="1707111" h="1555022" extrusionOk="0">
                <a:moveTo>
                  <a:pt x="0" y="0"/>
                </a:moveTo>
                <a:lnTo>
                  <a:pt x="1707110" y="0"/>
                </a:lnTo>
                <a:lnTo>
                  <a:pt x="1707110" y="1555023"/>
                </a:lnTo>
                <a:lnTo>
                  <a:pt x="0" y="155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9" name="Google Shape;259;p39"/>
          <p:cNvSpPr/>
          <p:nvPr/>
        </p:nvSpPr>
        <p:spPr>
          <a:xfrm>
            <a:off x="6256213" y="514350"/>
            <a:ext cx="1817064" cy="2079021"/>
          </a:xfrm>
          <a:custGeom>
            <a:avLst/>
            <a:gdLst/>
            <a:ahLst/>
            <a:cxnLst/>
            <a:rect l="l" t="t" r="r" b="b"/>
            <a:pathLst>
              <a:path w="3634128" h="4158041" extrusionOk="0">
                <a:moveTo>
                  <a:pt x="0" y="0"/>
                </a:moveTo>
                <a:lnTo>
                  <a:pt x="3634128" y="0"/>
                </a:lnTo>
                <a:lnTo>
                  <a:pt x="3634128" y="4158041"/>
                </a:lnTo>
                <a:lnTo>
                  <a:pt x="0" y="41580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0" name="Google Shape;260;p39"/>
          <p:cNvSpPr/>
          <p:nvPr/>
        </p:nvSpPr>
        <p:spPr>
          <a:xfrm rot="-1563210">
            <a:off x="7795543" y="2843097"/>
            <a:ext cx="741738" cy="1063424"/>
          </a:xfrm>
          <a:custGeom>
            <a:avLst/>
            <a:gdLst/>
            <a:ahLst/>
            <a:cxnLst/>
            <a:rect l="l" t="t" r="r" b="b"/>
            <a:pathLst>
              <a:path w="1480813" h="2123030" extrusionOk="0">
                <a:moveTo>
                  <a:pt x="0" y="0"/>
                </a:moveTo>
                <a:lnTo>
                  <a:pt x="1480813" y="0"/>
                </a:lnTo>
                <a:lnTo>
                  <a:pt x="1480813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1" name="Google Shape;261;p39"/>
          <p:cNvSpPr txBox="1"/>
          <p:nvPr/>
        </p:nvSpPr>
        <p:spPr>
          <a:xfrm>
            <a:off x="2477854" y="1439525"/>
            <a:ext cx="4188300" cy="25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7500" b="1" i="0" u="none" strike="noStrike" cap="none" dirty="0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THANK</a:t>
            </a:r>
            <a:endParaRPr lang="en-US" sz="7500" b="1" dirty="0">
              <a:latin typeface="Pompiere"/>
              <a:ea typeface="Pompiere"/>
              <a:cs typeface="Pompiere"/>
              <a:sym typeface="Pompiere"/>
            </a:endParaRPr>
          </a:p>
          <a:p>
            <a:pPr marL="0" marR="0" lvl="0" indent="0" algn="ctr" rtl="0">
              <a:lnSpc>
                <a:spcPct val="11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7500" b="1" i="0" u="none" strike="noStrike" cap="none" dirty="0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YOU</a:t>
            </a:r>
            <a:r>
              <a:rPr lang="en-US" sz="7500" b="1" i="0" u="none" strike="noStrike" cap="none" dirty="0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!</a:t>
            </a:r>
            <a:endParaRPr lang="en-US" sz="7500" b="1" dirty="0">
              <a:latin typeface="Pompiere"/>
              <a:ea typeface="Pompiere"/>
              <a:cs typeface="Pompiere"/>
              <a:sym typeface="Pompiere"/>
            </a:endParaRPr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225" y="2006200"/>
            <a:ext cx="2561769" cy="26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6DEF385F-6DA0-D6EA-D873-0CA50416B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223477" y="1768"/>
            <a:ext cx="1407490" cy="1324506"/>
            <a:chOff x="-648769" y="2358"/>
            <a:chExt cx="1876653" cy="176600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52897" y="4525250"/>
            <a:ext cx="484026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77" y="4290831"/>
            <a:ext cx="1696473" cy="852668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32EC7-2A58-4102-9906-FED6E0F4E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150683"/>
            <a:ext cx="8178799" cy="2842132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2B222-436F-2AFC-8696-02CE96552A60}"/>
              </a:ext>
            </a:extLst>
          </p:cNvPr>
          <p:cNvSpPr txBox="1"/>
          <p:nvPr/>
        </p:nvSpPr>
        <p:spPr>
          <a:xfrm>
            <a:off x="1581293" y="418509"/>
            <a:ext cx="5953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Khảo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sát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các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công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cụ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dùng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để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lên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lịch</a:t>
            </a:r>
            <a:endParaRPr lang="en-US" sz="2000" b="1" dirty="0">
              <a:latin typeface="Baloo Thambi 2" panose="020B0604020202020204" charset="0"/>
              <a:cs typeface="Baloo Thambi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2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A2714A53-AA22-8660-2A1F-C47CE683E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red pie chart&#10;&#10;AI-generated content may be incorrect.">
            <a:extLst>
              <a:ext uri="{FF2B5EF4-FFF2-40B4-BE49-F238E27FC236}">
                <a16:creationId xmlns:a16="http://schemas.microsoft.com/office/drawing/2014/main" id="{E57D275F-C7AC-FBC3-3DD8-47C5719E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25" y="482600"/>
            <a:ext cx="7330349" cy="4178299"/>
          </a:xfrm>
          <a:prstGeom prst="rect">
            <a:avLst/>
          </a:prstGeom>
          <a:ln>
            <a:noFill/>
          </a:ln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5BCFF-9A53-B875-413D-4A85DC9AC720}"/>
              </a:ext>
            </a:extLst>
          </p:cNvPr>
          <p:cNvSpPr txBox="1"/>
          <p:nvPr/>
        </p:nvSpPr>
        <p:spPr>
          <a:xfrm>
            <a:off x="1485992" y="356627"/>
            <a:ext cx="5857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Khảo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sát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mong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muốn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web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có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thể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đồng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bộ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với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các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nền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tảng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  <a:r>
              <a:rPr lang="en-US" sz="2000" b="1" dirty="0" err="1">
                <a:latin typeface="Baloo Thambi 2" panose="020B0604020202020204" charset="0"/>
                <a:cs typeface="Baloo Thambi 2" panose="020B0604020202020204" charset="0"/>
              </a:rPr>
              <a:t>khác</a:t>
            </a:r>
            <a:r>
              <a:rPr lang="en-US" sz="2000" b="1" dirty="0">
                <a:latin typeface="Baloo Thambi 2" panose="020B0604020202020204" charset="0"/>
                <a:cs typeface="Baloo Thambi 2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1452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015CB19A-1AA8-38CE-0539-38DC9C1EE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>
            <a:extLst>
              <a:ext uri="{FF2B5EF4-FFF2-40B4-BE49-F238E27FC236}">
                <a16:creationId xmlns:a16="http://schemas.microsoft.com/office/drawing/2014/main" id="{5737858C-4FE4-BA84-42A2-2304A61E1CBF}"/>
              </a:ext>
            </a:extLst>
          </p:cNvPr>
          <p:cNvSpPr/>
          <p:nvPr/>
        </p:nvSpPr>
        <p:spPr>
          <a:xfrm>
            <a:off x="77871" y="932383"/>
            <a:ext cx="3673825" cy="3593668"/>
          </a:xfrm>
          <a:custGeom>
            <a:avLst/>
            <a:gdLst/>
            <a:ahLst/>
            <a:cxnLst/>
            <a:rect l="l" t="t" r="r" b="b"/>
            <a:pathLst>
              <a:path w="7347649" h="7187337" extrusionOk="0">
                <a:moveTo>
                  <a:pt x="0" y="0"/>
                </a:moveTo>
                <a:lnTo>
                  <a:pt x="7347650" y="0"/>
                </a:lnTo>
                <a:lnTo>
                  <a:pt x="7347650" y="7187337"/>
                </a:lnTo>
                <a:lnTo>
                  <a:pt x="0" y="7187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42" name="Google Shape;142;p26">
            <a:extLst>
              <a:ext uri="{FF2B5EF4-FFF2-40B4-BE49-F238E27FC236}">
                <a16:creationId xmlns:a16="http://schemas.microsoft.com/office/drawing/2014/main" id="{4A345442-832F-CBEE-9805-051889C7ABA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505" b="3496"/>
          <a:stretch/>
        </p:blipFill>
        <p:spPr>
          <a:xfrm>
            <a:off x="383355" y="1207597"/>
            <a:ext cx="2586112" cy="240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>
            <a:extLst>
              <a:ext uri="{FF2B5EF4-FFF2-40B4-BE49-F238E27FC236}">
                <a16:creationId xmlns:a16="http://schemas.microsoft.com/office/drawing/2014/main" id="{7EEAB6FB-6B19-E2C2-3E47-E90B4C3E3414}"/>
              </a:ext>
            </a:extLst>
          </p:cNvPr>
          <p:cNvSpPr txBox="1"/>
          <p:nvPr/>
        </p:nvSpPr>
        <p:spPr>
          <a:xfrm>
            <a:off x="4137450" y="1752650"/>
            <a:ext cx="3854100" cy="25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latin typeface="Calibri"/>
                <a:ea typeface="Calibri"/>
                <a:cs typeface="Calibri"/>
                <a:sym typeface="Calibri"/>
              </a:rPr>
              <a:t>Lập nhóm</a:t>
            </a:r>
            <a:r>
              <a:rPr lang="vi" sz="2000">
                <a:latin typeface="Calibri"/>
                <a:ea typeface="Calibri"/>
                <a:cs typeface="Calibri"/>
                <a:sym typeface="Calibri"/>
              </a:rPr>
              <a:t> nhiều thành viên, tạo sự kiện họp mặt cho nhóm.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Tìm </a:t>
            </a:r>
            <a:r>
              <a:rPr lang="vi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khoảng thời gian rảnh chung</a:t>
            </a:r>
            <a:r>
              <a:rPr lang="vi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và đề xuất </a:t>
            </a:r>
            <a:r>
              <a:rPr lang="vi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địa điểm phù hợp</a:t>
            </a:r>
            <a:r>
              <a:rPr lang="vi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dựa trên vị trí &amp; sở thích của từng thành viên.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>
            <a:extLst>
              <a:ext uri="{FF2B5EF4-FFF2-40B4-BE49-F238E27FC236}">
                <a16:creationId xmlns:a16="http://schemas.microsoft.com/office/drawing/2014/main" id="{31C14264-75FD-7B10-17DE-1EB11E8395B7}"/>
              </a:ext>
            </a:extLst>
          </p:cNvPr>
          <p:cNvSpPr txBox="1"/>
          <p:nvPr/>
        </p:nvSpPr>
        <p:spPr>
          <a:xfrm>
            <a:off x="3841750" y="-149950"/>
            <a:ext cx="49122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500" b="1" dirty="0">
                <a:latin typeface="Baloo Thambi 2"/>
                <a:ea typeface="Baloo Thambi 2"/>
                <a:cs typeface="Baloo Thambi 2"/>
                <a:sym typeface="Baloo Thambi 2"/>
              </a:rPr>
              <a:t>Chức năng chính của Website</a:t>
            </a:r>
            <a:endParaRPr sz="2500" b="1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</p:spTree>
    <p:extLst>
      <p:ext uri="{BB962C8B-B14F-4D97-AF65-F5344CB8AC3E}">
        <p14:creationId xmlns:p14="http://schemas.microsoft.com/office/powerpoint/2010/main" val="288582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/>
        </p:nvSpPr>
        <p:spPr>
          <a:xfrm>
            <a:off x="318050" y="2154250"/>
            <a:ext cx="3854100" cy="1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Quản lý tài khoản: Đăng nhập/Đăng ký</a:t>
            </a:r>
            <a:r>
              <a:rPr lang="vi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nhiều vai trò (QTV, Trưởng nhóm, Thành viên, Doanh nghiệp)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vi" sz="1100" dirty="0">
                <a:solidFill>
                  <a:schemeClr val="dk1"/>
                </a:solidFill>
              </a:rPr>
            </a:b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318050" y="301775"/>
            <a:ext cx="38541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latin typeface="Baloo Thambi 2"/>
                <a:ea typeface="Baloo Thambi 2"/>
                <a:cs typeface="Baloo Thambi 2"/>
                <a:sym typeface="Baloo Thambi 2"/>
              </a:rPr>
              <a:t>Chức năng chính của Website</a:t>
            </a:r>
            <a:endParaRPr sz="20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375" y="1301450"/>
            <a:ext cx="2540600" cy="25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318050" y="2154250"/>
            <a:ext cx="3854100" cy="1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Quản lý nhóm</a:t>
            </a:r>
            <a:r>
              <a:rPr lang="vi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tạo,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mời</a:t>
            </a:r>
            <a:r>
              <a:rPr lang="vi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thành viên, rời nhóm,...</a:t>
            </a:r>
            <a:br>
              <a:rPr lang="vi" sz="1100" dirty="0">
                <a:solidFill>
                  <a:schemeClr val="dk1"/>
                </a:solidFill>
              </a:rPr>
            </a:b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318050" y="301775"/>
            <a:ext cx="38541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latin typeface="Baloo Thambi 2"/>
                <a:ea typeface="Baloo Thambi 2"/>
                <a:cs typeface="Baloo Thambi 2"/>
                <a:sym typeface="Baloo Thambi 2"/>
              </a:rPr>
              <a:t>Chức năng chính của Website</a:t>
            </a:r>
            <a:endParaRPr sz="20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875" y="982300"/>
            <a:ext cx="3079600" cy="30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/>
        </p:nvSpPr>
        <p:spPr>
          <a:xfrm>
            <a:off x="318050" y="2154250"/>
            <a:ext cx="3854100" cy="1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Quản lý thời gian rảnh, vị trí và sở thích</a:t>
            </a:r>
            <a:r>
              <a:rPr lang="vi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mỗi thành viên cập nhật thông tin cần thiết cho hoạt động chung của nhóm.</a:t>
            </a:r>
            <a:br>
              <a:rPr lang="vi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318050" y="311200"/>
            <a:ext cx="38541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>
                <a:latin typeface="Baloo Thambi 2"/>
                <a:ea typeface="Baloo Thambi 2"/>
                <a:cs typeface="Baloo Thambi 2"/>
                <a:sym typeface="Baloo Thambi 2"/>
              </a:rPr>
              <a:t>Chức năng chính của Website</a:t>
            </a:r>
            <a:endParaRPr sz="2000" b="1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grpSp>
        <p:nvGrpSpPr>
          <p:cNvPr id="165" name="Google Shape;165;p29"/>
          <p:cNvGrpSpPr/>
          <p:nvPr/>
        </p:nvGrpSpPr>
        <p:grpSpPr>
          <a:xfrm>
            <a:off x="5041300" y="1972514"/>
            <a:ext cx="3811175" cy="1302054"/>
            <a:chOff x="5022425" y="1265214"/>
            <a:chExt cx="3811175" cy="1302054"/>
          </a:xfrm>
        </p:grpSpPr>
        <p:pic>
          <p:nvPicPr>
            <p:cNvPr id="166" name="Google Shape;16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2425" y="1265225"/>
              <a:ext cx="1302026" cy="1302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29550" y="1265225"/>
              <a:ext cx="1302025" cy="130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31575" y="1265214"/>
              <a:ext cx="1302025" cy="13020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318050" y="2154250"/>
            <a:ext cx="3854100" cy="1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Quản lý sự kiện</a:t>
            </a:r>
            <a:r>
              <a:rPr lang="vi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tạo lịch hẹn dựa trên đề xuất thời gian, đặt chỗ dựa trên đề xuất địa điểm, gửi thông báo</a:t>
            </a:r>
            <a:br>
              <a:rPr lang="vi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318050" y="311200"/>
            <a:ext cx="38541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000" b="1" dirty="0">
                <a:latin typeface="Baloo Thambi 2"/>
                <a:ea typeface="Baloo Thambi 2"/>
                <a:cs typeface="Baloo Thambi 2"/>
                <a:sym typeface="Baloo Thambi 2"/>
              </a:rPr>
              <a:t>Chức năng chính của Website</a:t>
            </a:r>
            <a:endParaRPr sz="2000" b="1" dirty="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200" y="994250"/>
            <a:ext cx="3155000" cy="31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635</Words>
  <Application>Microsoft Office PowerPoint</Application>
  <PresentationFormat>Trình chiếu Trên màn hình (16:9)</PresentationFormat>
  <Paragraphs>91</Paragraphs>
  <Slides>28</Slides>
  <Notes>28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28</vt:i4>
      </vt:variant>
    </vt:vector>
  </HeadingPairs>
  <TitlesOfParts>
    <vt:vector size="35" baseType="lpstr">
      <vt:lpstr>Arial</vt:lpstr>
      <vt:lpstr>Times New Roman</vt:lpstr>
      <vt:lpstr>Calibri</vt:lpstr>
      <vt:lpstr>Pompiere</vt:lpstr>
      <vt:lpstr>Baloo Thambi 2</vt:lpstr>
      <vt:lpstr>Simple Light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 Các công cụ và ngôn ngữ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Nguyễn Việt Hùng</cp:lastModifiedBy>
  <cp:revision>11</cp:revision>
  <dcterms:modified xsi:type="dcterms:W3CDTF">2025-07-03T04:46:21Z</dcterms:modified>
</cp:coreProperties>
</file>